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9" r:id="rId3"/>
    <p:sldId id="262" r:id="rId4"/>
    <p:sldId id="278" r:id="rId5"/>
    <p:sldId id="271" r:id="rId6"/>
    <p:sldId id="267" r:id="rId7"/>
    <p:sldId id="277" r:id="rId8"/>
    <p:sldId id="276" r:id="rId9"/>
    <p:sldId id="263" r:id="rId10"/>
    <p:sldId id="265" r:id="rId11"/>
    <p:sldId id="264" r:id="rId12"/>
    <p:sldId id="261" r:id="rId13"/>
    <p:sldId id="285" r:id="rId14"/>
    <p:sldId id="286" r:id="rId15"/>
    <p:sldId id="287" r:id="rId16"/>
    <p:sldId id="288" r:id="rId17"/>
    <p:sldId id="291" r:id="rId18"/>
    <p:sldId id="289" r:id="rId19"/>
    <p:sldId id="292" r:id="rId20"/>
    <p:sldId id="273" r:id="rId21"/>
    <p:sldId id="272" r:id="rId22"/>
    <p:sldId id="270" r:id="rId23"/>
    <p:sldId id="260" r:id="rId24"/>
    <p:sldId id="280" r:id="rId25"/>
    <p:sldId id="281" r:id="rId26"/>
    <p:sldId id="282" r:id="rId27"/>
    <p:sldId id="283" r:id="rId28"/>
    <p:sldId id="284" r:id="rId29"/>
    <p:sldId id="279" r:id="rId30"/>
    <p:sldId id="274" r:id="rId31"/>
    <p:sldId id="275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28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94696"/>
  </p:normalViewPr>
  <p:slideViewPr>
    <p:cSldViewPr snapToGrid="0">
      <p:cViewPr varScale="1">
        <p:scale>
          <a:sx n="93" d="100"/>
          <a:sy n="93" d="100"/>
        </p:scale>
        <p:origin x="14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45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550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32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102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20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21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72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70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100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920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5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3705163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FF0000"/>
                </a:solidFill>
                <a:effectLst/>
                <a:latin typeface="Abadi MT Condensed Extra Bold" panose="020B0306030101010103" pitchFamily="34" charset="77"/>
              </a:rPr>
              <a:t>Is Your Body Telling You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It's Time To Come Back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2E1AF9-DC89-F1B7-F86C-2BFB1A854F6B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5526" y="470079"/>
            <a:ext cx="8659091" cy="3104393"/>
          </a:xfrm>
          <a:prstGeom prst="rect">
            <a:avLst/>
          </a:prstGeom>
          <a:effectLst>
            <a:softEdge rad="108098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1B5417-9386-D3AB-9BF8-80E35FD85747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F24437-84CC-02E3-DF2E-29063BB4C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26" y="426148"/>
            <a:ext cx="8672948" cy="3279016"/>
          </a:xfrm>
          <a:prstGeom prst="rect">
            <a:avLst/>
          </a:prstGeom>
          <a:effectLst>
            <a:softEdge rad="104824"/>
          </a:effectLst>
        </p:spPr>
      </p:pic>
    </p:spTree>
    <p:extLst>
      <p:ext uri="{BB962C8B-B14F-4D97-AF65-F5344CB8AC3E}">
        <p14:creationId xmlns:p14="http://schemas.microsoft.com/office/powerpoint/2010/main" val="2655597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C447BE3-D234-AF48-B84F-F1C7E5EDF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391" y="285407"/>
            <a:ext cx="5122718" cy="314952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0" y="4760126"/>
            <a:ext cx="91440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“Take excellent care of your body.</a:t>
            </a:r>
          </a:p>
          <a:p>
            <a:pPr algn="ctr"/>
            <a:r>
              <a:rPr lang="en-US" sz="36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It’s your only place to live.”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Jim Rohn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-491836" y="335953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43100" lvl="3" indent="-5715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50% Off Return Chiropractic Visit</a:t>
            </a:r>
          </a:p>
          <a:p>
            <a:pPr marL="1943100" lvl="3" indent="-5715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50% Off </a:t>
            </a: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N</a:t>
            </a:r>
            <a:r>
              <a:rPr lang="en-US" sz="40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ew </a:t>
            </a: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P</a:t>
            </a:r>
            <a:r>
              <a:rPr lang="en-US" sz="40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atient </a:t>
            </a: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E</a:t>
            </a:r>
            <a:r>
              <a:rPr lang="en-US" sz="40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valuation</a:t>
            </a:r>
            <a:endParaRPr lang="en-US" sz="40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A56D06-6CBD-04CF-9C65-DCB3063643C9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268231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rgbClr val="D52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rgbClr val="D52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AD03C-F8ED-33BE-9385-66423602096C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F1BA27-16C6-1213-D401-4C4395778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35" y="426147"/>
            <a:ext cx="8153401" cy="3886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4C53383-C13A-4886-3F7C-DC8846247575}"/>
              </a:ext>
            </a:extLst>
          </p:cNvPr>
          <p:cNvSpPr txBox="1"/>
          <p:nvPr/>
        </p:nvSpPr>
        <p:spPr>
          <a:xfrm>
            <a:off x="193964" y="4380607"/>
            <a:ext cx="8769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Life’s Reasons For Going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A17E20-692F-8B16-B328-C2E283C37436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271668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438060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Life’s Reasons For Going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C05C6E-0B49-3EA4-9471-8EDD4B42D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9" y="394637"/>
            <a:ext cx="8174182" cy="3886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8D28DA-F04A-339C-C27E-9D893903A8F6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656754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47713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Too Much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S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itting, Not Enough Chiropractic?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96CB24-7B22-0347-8452-62A70EC43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89" y="495519"/>
            <a:ext cx="8458201" cy="3873212"/>
          </a:xfrm>
          <a:prstGeom prst="rect">
            <a:avLst/>
          </a:prstGeom>
          <a:effectLst>
            <a:softEdge rad="112117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709863-2D1C-5ED0-7A40-7CE13C16E535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911301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3EB8B51-262C-1B0F-248F-58EBC89C8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22" y="364132"/>
            <a:ext cx="8536133" cy="4386154"/>
          </a:xfrm>
          <a:prstGeom prst="rect">
            <a:avLst/>
          </a:prstGeom>
          <a:effectLst>
            <a:softEdge rad="109041"/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667546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Got Pain or Stiffness?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Get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Chiropractic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429A58-77E9-23D6-621F-0B8AB4FD9169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2519903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408015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Don’t Let Spinal Problems Slow You Down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Use Chiropractic to </a:t>
            </a:r>
            <a:r>
              <a:rPr lang="en-US" sz="3600" b="1" u="none" strike="noStrike" dirty="0">
                <a:solidFill>
                  <a:schemeClr val="accent6"/>
                </a:solidFill>
                <a:effectLst/>
                <a:latin typeface="Abadi MT Condensed Extra Bold" panose="020B0306030101010103" pitchFamily="34" charset="77"/>
              </a:rPr>
              <a:t>Live and Age Optimally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6D97F2-4A56-E3EA-81AA-4ED19A53AF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90" t="10118" r="7657"/>
          <a:stretch/>
        </p:blipFill>
        <p:spPr>
          <a:xfrm>
            <a:off x="155864" y="546545"/>
            <a:ext cx="4405745" cy="3456213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54B6EA-2A69-2103-6E4B-E285572783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43" r="11982"/>
          <a:stretch/>
        </p:blipFill>
        <p:spPr>
          <a:xfrm>
            <a:off x="4582391" y="520508"/>
            <a:ext cx="4405745" cy="3482250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AB4C0D-ACDA-8B74-0A7D-ADA09CBD4133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2004826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w To Prevent Shrinking From Poor Posture">
            <a:extLst>
              <a:ext uri="{FF2B5EF4-FFF2-40B4-BE49-F238E27FC236}">
                <a16:creationId xmlns:a16="http://schemas.microsoft.com/office/drawing/2014/main" id="{D7DA40B7-3D90-8F02-DE17-473B9D3E37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1" b="2721"/>
          <a:stretch/>
        </p:blipFill>
        <p:spPr bwMode="auto">
          <a:xfrm>
            <a:off x="1066801" y="374073"/>
            <a:ext cx="7460673" cy="392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rgbClr val="D52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rgbClr val="D52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14919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Come Back To The Chiropractor </a:t>
            </a:r>
            <a:r>
              <a:rPr lang="en-US" sz="3600" b="1" dirty="0">
                <a:solidFill>
                  <a:srgbClr val="D52870"/>
                </a:solidFill>
                <a:latin typeface="Abadi MT Condensed Extra Bold" panose="020B0306030101010103" pitchFamily="34" charset="77"/>
              </a:rPr>
              <a:t>Before </a:t>
            </a:r>
          </a:p>
          <a:p>
            <a:pPr algn="ctr"/>
            <a:r>
              <a:rPr lang="en-US" sz="3600" b="1" dirty="0">
                <a:solidFill>
                  <a:srgbClr val="D52870"/>
                </a:solidFill>
                <a:latin typeface="Abadi MT Condensed Extra Bold" panose="020B0306030101010103" pitchFamily="34" charset="77"/>
              </a:rPr>
              <a:t>It’s Too Late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To Make a Comeback!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9BE877-C611-C3EF-0618-37F40D6884E8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43021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14919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Come Back To The Chiropractor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Before </a:t>
            </a:r>
          </a:p>
          <a:p>
            <a:pPr algn="ctr"/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It’s Too Late</a:t>
            </a:r>
            <a:r>
              <a:rPr lang="en-US" sz="3600" b="1" dirty="0">
                <a:solidFill>
                  <a:srgbClr val="D52870"/>
                </a:solidFill>
                <a:latin typeface="Abadi MT Condensed Extra Bold" panose="020B0306030101010103" pitchFamily="34" charset="77"/>
              </a:rPr>
              <a:t>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To Make a Comeback!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3074" name="Picture 2" descr="Steps to Prevent Height Loss">
            <a:extLst>
              <a:ext uri="{FF2B5EF4-FFF2-40B4-BE49-F238E27FC236}">
                <a16:creationId xmlns:a16="http://schemas.microsoft.com/office/drawing/2014/main" id="{DADE58F9-3577-B03F-57BF-05444F37D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09" y="400110"/>
            <a:ext cx="7010400" cy="384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079ECA-367A-B380-1279-B212FAC83379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1000834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14919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Come Back To The Chiropractor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Before 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It’s Too Late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 To Make a Comeback!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3074" name="Picture 2" descr="Is Your Posture Causing Your Back Pain? Get Relief With Physical Therapy">
            <a:extLst>
              <a:ext uri="{FF2B5EF4-FFF2-40B4-BE49-F238E27FC236}">
                <a16:creationId xmlns:a16="http://schemas.microsoft.com/office/drawing/2014/main" id="{E5A734D8-BE8E-4C0B-1CD8-EEBCEB124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4" r="8335"/>
          <a:stretch/>
        </p:blipFill>
        <p:spPr bwMode="auto">
          <a:xfrm>
            <a:off x="4648201" y="545325"/>
            <a:ext cx="4239490" cy="350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8BC5B9-F40E-B3D1-D944-BB4E633DA4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02"/>
          <a:stretch/>
        </p:blipFill>
        <p:spPr>
          <a:xfrm>
            <a:off x="256309" y="520175"/>
            <a:ext cx="4308764" cy="350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34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14919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Come Back To The Chiropractor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Before 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It’s Too Late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 To Make a Comeback!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3074" name="Picture 2" descr="Is Your Posture Causing Your Back Pain? Get Relief With Physical Therapy">
            <a:extLst>
              <a:ext uri="{FF2B5EF4-FFF2-40B4-BE49-F238E27FC236}">
                <a16:creationId xmlns:a16="http://schemas.microsoft.com/office/drawing/2014/main" id="{E5A734D8-BE8E-4C0B-1CD8-EEBCEB124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4" r="14777"/>
          <a:stretch/>
        </p:blipFill>
        <p:spPr bwMode="auto">
          <a:xfrm>
            <a:off x="4759037" y="545325"/>
            <a:ext cx="3900054" cy="350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Osteoporose – Ursache, Symptome &amp; Ernährung | Liebscher &amp; Bracht">
            <a:extLst>
              <a:ext uri="{FF2B5EF4-FFF2-40B4-BE49-F238E27FC236}">
                <a16:creationId xmlns:a16="http://schemas.microsoft.com/office/drawing/2014/main" id="{DAD747F2-76A7-ECE6-9908-FDC2BCD44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9" y="534686"/>
            <a:ext cx="3768436" cy="350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A467E8-5E87-7A20-9737-0F134CEF987E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76490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5319529-B1A6-5FAE-96E4-C905E90DD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889" y="296676"/>
            <a:ext cx="6990222" cy="39216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-6927" y="410045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effectLst/>
                <a:latin typeface="Abadi MT Condensed Extra Bold" panose="020B0306030101010103" pitchFamily="34" charset="77"/>
              </a:rPr>
              <a:t>Aging Is Inevitable, </a:t>
            </a:r>
            <a:r>
              <a:rPr lang="en-US" sz="3600" b="1" u="none" strike="noStrike" dirty="0">
                <a:solidFill>
                  <a:srgbClr val="FF0000"/>
                </a:solidFill>
                <a:effectLst/>
                <a:latin typeface="Abadi MT Condensed Extra Bold" panose="020B0306030101010103" pitchFamily="34" charset="77"/>
              </a:rPr>
              <a:t>Aging Poorly Is Preventable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Make Chiropractic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 Wellness Care a Priority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03D34C-B7B4-A251-CEAA-3024370B6E40}"/>
              </a:ext>
            </a:extLst>
          </p:cNvPr>
          <p:cNvSpPr txBox="1"/>
          <p:nvPr/>
        </p:nvSpPr>
        <p:spPr>
          <a:xfrm>
            <a:off x="0" y="5262953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E9F123-7773-3509-6088-FD9EE5D71688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865273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71420"/>
            <a:ext cx="9144000" cy="5126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3813590"/>
            <a:ext cx="914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Take Care Of Your Body and </a:t>
            </a:r>
            <a:r>
              <a:rPr lang="en-US" sz="3600" u="sng" strike="noStrike" dirty="0">
                <a:effectLst/>
                <a:latin typeface="Abadi MT Condensed Extra Bold" panose="020B0306030101010103" pitchFamily="34" charset="77"/>
              </a:rPr>
              <a:t>Your Back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Ready To </a:t>
            </a:r>
            <a:r>
              <a:rPr lang="en-US" sz="3600" b="1" u="none" strike="noStrike" dirty="0"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Come Back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98B98-4E70-77D3-BFCA-91AF1B4197ED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850C58-EC8C-07E4-9B53-970435B1B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2" y="400110"/>
            <a:ext cx="8950036" cy="3396603"/>
          </a:xfrm>
          <a:prstGeom prst="rect">
            <a:avLst/>
          </a:prstGeom>
          <a:effectLst>
            <a:softEdge rad="113407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5D8E1E-4AA6-2BEC-FB11-A106E0392C11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858540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71420"/>
            <a:ext cx="9144000" cy="5126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370516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rgbClr val="FFC000"/>
                </a:solidFill>
                <a:effectLst/>
                <a:latin typeface="Abadi MT Condensed Extra Bold" panose="020B0306030101010103" pitchFamily="34" charset="77"/>
              </a:rPr>
              <a:t>Take Care Of Your Body and </a:t>
            </a:r>
            <a:r>
              <a:rPr lang="en-US" sz="3600" u="sng" strike="noStrike" dirty="0">
                <a:solidFill>
                  <a:srgbClr val="FFC000"/>
                </a:solidFill>
                <a:effectLst/>
                <a:latin typeface="Abadi MT Condensed Extra Bold" panose="020B0306030101010103" pitchFamily="34" charset="77"/>
              </a:rPr>
              <a:t>Your Back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Ready To Come Back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98B98-4E70-77D3-BFCA-91AF1B4197ED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AB910A-FF18-0C0E-9100-258128A03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6" y="400110"/>
            <a:ext cx="8593283" cy="3305053"/>
          </a:xfrm>
          <a:prstGeom prst="rect">
            <a:avLst/>
          </a:prstGeom>
          <a:effectLst>
            <a:softEdge rad="109388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489513-A654-3B23-18EC-3E0C1624F831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2078248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71420"/>
            <a:ext cx="9144000" cy="512618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370516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Take Care Of Your Body and </a:t>
            </a:r>
            <a:r>
              <a:rPr lang="en-US" sz="3600" u="sng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Your Back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Ready To Come Back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98B98-4E70-77D3-BFCA-91AF1B4197ED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75C1EA-7EA6-0E83-177D-16029B828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44" y="426147"/>
            <a:ext cx="8840355" cy="3305053"/>
          </a:xfrm>
          <a:prstGeom prst="rect">
            <a:avLst/>
          </a:prstGeom>
          <a:effectLst>
            <a:softEdge rad="81458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951364-E188-822B-C2CF-0306F1863862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36851966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Your Chiropractor Here Encouraging You To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Give Yourself </a:t>
            </a:r>
            <a:r>
              <a:rPr lang="en-US" sz="3600" b="1" u="none" strike="noStrike" dirty="0"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The Gift </a:t>
            </a:r>
            <a:r>
              <a:rPr lang="en-US" sz="3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badi MT Condensed Extra Bold" panose="020B0306030101010103" pitchFamily="34" charset="77"/>
              </a:rPr>
              <a:t>Of</a:t>
            </a:r>
            <a:r>
              <a:rPr lang="en-US" sz="3600" b="1" u="none" strike="noStrike" dirty="0"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 Health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8D9A45-8241-6ADB-126F-AA41D6499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18" y="529803"/>
            <a:ext cx="8562110" cy="3534914"/>
          </a:xfrm>
          <a:prstGeom prst="rect">
            <a:avLst/>
          </a:prstGeom>
          <a:effectLst>
            <a:softEdge rad="112811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D4D1E1-0D56-EF23-D62A-F040D45C1433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3021092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Your Chiropractor Here Encouraging You To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Give Yourself </a:t>
            </a:r>
            <a:r>
              <a:rPr lang="en-US" sz="36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The Gift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Of</a:t>
            </a:r>
            <a:r>
              <a:rPr lang="en-US" sz="36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 Health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A2AF3B-263A-3C84-2899-44E320666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4" y="426147"/>
            <a:ext cx="8769926" cy="3900789"/>
          </a:xfrm>
          <a:prstGeom prst="rect">
            <a:avLst/>
          </a:prstGeom>
          <a:effectLst>
            <a:softEdge rad="106511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E5CF2B-F05E-2E47-36F6-8B177A9CF0EE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3295245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It’s a Great Time to </a:t>
            </a:r>
          </a:p>
          <a:p>
            <a:pPr algn="ctr"/>
            <a:r>
              <a:rPr lang="en-US" sz="36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Get Back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The Chiropractor! </a:t>
            </a:r>
            <a:endParaRPr lang="en-US" sz="3600" b="1" u="none" strike="noStrike" dirty="0">
              <a:solidFill>
                <a:schemeClr val="accent1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38AD3A-A745-5206-99A0-308A9D932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4" y="537533"/>
            <a:ext cx="8769926" cy="3655428"/>
          </a:xfrm>
          <a:prstGeom prst="rect">
            <a:avLst/>
          </a:prstGeom>
          <a:effectLst>
            <a:softEdge rad="106858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D95A88-0D00-A41F-629F-A5F0B2913896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11555517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It’s a Great Time to </a:t>
            </a:r>
          </a:p>
          <a:p>
            <a:pPr algn="ctr"/>
            <a:r>
              <a:rPr lang="en-US" sz="3600" b="1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Get Back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The Chiropractor! </a:t>
            </a:r>
            <a:endParaRPr lang="en-US" sz="3600" b="1" u="none" strike="noStrike" dirty="0">
              <a:solidFill>
                <a:schemeClr val="accent1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442F7EC-0859-0C21-757C-F225F5A99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4" y="537533"/>
            <a:ext cx="8631382" cy="3682914"/>
          </a:xfrm>
          <a:prstGeom prst="rect">
            <a:avLst/>
          </a:prstGeom>
          <a:effectLst>
            <a:softEdge rad="109289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421BFC-79D5-C513-A117-CD27D855E4BC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13166941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-6927" y="-3298"/>
            <a:ext cx="9144000" cy="3740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-6927" y="6371420"/>
            <a:ext cx="9144000" cy="51261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It’s a Great Time to </a:t>
            </a:r>
          </a:p>
          <a:p>
            <a:pPr algn="ctr"/>
            <a:r>
              <a:rPr lang="en-US" sz="3600" b="1" u="none" strike="noStrike" dirty="0">
                <a:solidFill>
                  <a:srgbClr val="7030A0"/>
                </a:solidFill>
                <a:effectLst/>
                <a:latin typeface="Abadi MT Condensed Extra Bold" panose="020B0306030101010103" pitchFamily="34" charset="77"/>
              </a:rPr>
              <a:t>Get Back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The Chiropractor! </a:t>
            </a:r>
            <a:endParaRPr lang="en-US" sz="3600" b="1" u="none" strike="noStrike" dirty="0">
              <a:solidFill>
                <a:schemeClr val="accent1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6029C0-4E38-8A59-08DF-31C289661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3" y="558315"/>
            <a:ext cx="8769927" cy="3611932"/>
          </a:xfrm>
          <a:prstGeom prst="rect">
            <a:avLst/>
          </a:prstGeom>
          <a:effectLst>
            <a:softEdge rad="109934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E2241A-470C-2973-D7C9-D3CE87D9A90D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3133960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-6927" y="0"/>
            <a:ext cx="9144000" cy="37407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-6927" y="6371420"/>
            <a:ext cx="9144000" cy="51261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It’s a Great Time to </a:t>
            </a:r>
          </a:p>
          <a:p>
            <a:pPr algn="ctr"/>
            <a:r>
              <a:rPr lang="en-US" sz="3600" b="1" u="none" strike="noStrike" dirty="0">
                <a:solidFill>
                  <a:schemeClr val="accent1"/>
                </a:solidFill>
                <a:effectLst/>
                <a:latin typeface="Abadi MT Condensed Extra Bold" panose="020B0306030101010103" pitchFamily="34" charset="77"/>
              </a:rPr>
              <a:t>Get Back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The Chiropractor! </a:t>
            </a:r>
            <a:endParaRPr lang="en-US" sz="3600" b="1" u="none" strike="noStrike" dirty="0">
              <a:solidFill>
                <a:schemeClr val="accent1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6A0D61-7816-9EE4-E79F-1BC0B1B94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1" y="571571"/>
            <a:ext cx="8659091" cy="3674913"/>
          </a:xfrm>
          <a:prstGeom prst="rect">
            <a:avLst/>
          </a:prstGeom>
          <a:effectLst>
            <a:softEdge rad="114051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ACB083-72EA-9C20-88FA-AC63212EC30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12827203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438060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Back to School &amp; Back to the Chiropractor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8074CF-E5F3-3C9B-F201-65B594581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6" y="501991"/>
            <a:ext cx="8545828" cy="3635724"/>
          </a:xfrm>
          <a:prstGeom prst="rect">
            <a:avLst/>
          </a:prstGeom>
          <a:effectLst>
            <a:softEdge rad="103534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C690CE-37A5-0696-F4B6-F922D8FB1DB6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2172810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BAD64-F81E-909C-45BC-5D6F7D57D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17" y="400110"/>
            <a:ext cx="8146474" cy="43719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471389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1"/>
                </a:solidFill>
                <a:effectLst/>
                <a:latin typeface="Abadi MT Condensed Extra Bold" panose="020B0306030101010103" pitchFamily="34" charset="77"/>
              </a:rPr>
              <a:t>Be Proactive </a:t>
            </a:r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With Your Teeth &amp; </a:t>
            </a:r>
            <a:r>
              <a:rPr lang="en-US" sz="3600" u="sng" strike="noStrike" dirty="0">
                <a:effectLst/>
                <a:latin typeface="Abadi MT Condensed Extra Bold" panose="020B0306030101010103" pitchFamily="34" charset="77"/>
              </a:rPr>
              <a:t>Your Spine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63CB50-6414-E202-BC14-77DE40E1A528}"/>
              </a:ext>
            </a:extLst>
          </p:cNvPr>
          <p:cNvSpPr txBox="1"/>
          <p:nvPr/>
        </p:nvSpPr>
        <p:spPr>
          <a:xfrm>
            <a:off x="0" y="5302041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54FBDD-EC3D-E084-C27B-A33A08F293DA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14130937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438060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Will You Accept Our Invitation To Come Back?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Let’s not ignore what your body needs. </a:t>
            </a: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72F0910-C50D-A1B8-B0A8-ACC4154A71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9" y="469115"/>
            <a:ext cx="8160327" cy="3878035"/>
          </a:xfrm>
          <a:prstGeom prst="rect">
            <a:avLst/>
          </a:prstGeom>
          <a:effectLst>
            <a:softEdge rad="113803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728E33-ED4A-0956-7731-4593472CEF16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2621586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438060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effectLst/>
                <a:latin typeface="Abadi MT Condensed Extra Bold" panose="020B0306030101010103" pitchFamily="34" charset="77"/>
              </a:rPr>
              <a:t>Will You Accept Our Invitation To Come Back?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Let’s not ignore what your body needs. </a:t>
            </a: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070780-128D-7421-1670-2E9601F6C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9" y="521556"/>
            <a:ext cx="8160327" cy="3804602"/>
          </a:xfrm>
          <a:prstGeom prst="rect">
            <a:avLst/>
          </a:prstGeom>
          <a:effectLst>
            <a:softEdge rad="10408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D1C94F-4EA6-D151-437B-7B2D63766BF0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3235839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E4721B3-6A5B-C389-E80F-6E504A2EE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016" y="440875"/>
            <a:ext cx="4858984" cy="364423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-6927" y="407923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1"/>
                </a:solidFill>
                <a:effectLst/>
                <a:latin typeface="Abadi MT Condensed Extra Bold" panose="020B0306030101010103" pitchFamily="34" charset="77"/>
              </a:rPr>
              <a:t>Be Proactive With Your Teeth &amp; </a:t>
            </a:r>
            <a:r>
              <a:rPr lang="en-US" sz="3600" u="sng" strike="noStrike" dirty="0">
                <a:solidFill>
                  <a:schemeClr val="accent1"/>
                </a:solidFill>
                <a:effectLst/>
                <a:latin typeface="Abadi MT Condensed Extra Bold" panose="020B0306030101010103" pitchFamily="34" charset="77"/>
              </a:rPr>
              <a:t>Your Spine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Ready To Come Back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63CB50-6414-E202-BC14-77DE40E1A528}"/>
              </a:ext>
            </a:extLst>
          </p:cNvPr>
          <p:cNvSpPr txBox="1"/>
          <p:nvPr/>
        </p:nvSpPr>
        <p:spPr>
          <a:xfrm>
            <a:off x="-6927" y="532447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DF849D7-C979-C972-2802-3269F78C4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27" y="475573"/>
            <a:ext cx="4804884" cy="36036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281485-3A77-4140-264C-1BF23C4AF047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3906045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3663450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Take Care Of Your Vehicle &amp; </a:t>
            </a:r>
            <a:r>
              <a:rPr lang="en-US" sz="3600" u="sng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Your Body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Make Chiropractic Wellness Care a Priority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15454CA-6246-34FB-BCC6-35DFFC7EC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30" y="501090"/>
            <a:ext cx="8924340" cy="2881086"/>
          </a:xfrm>
          <a:prstGeom prst="rect">
            <a:avLst/>
          </a:prstGeom>
          <a:effectLst>
            <a:softEdge rad="104725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587179-9BF9-8887-F46C-E07AF1BD09DA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E9C10-9F40-7844-0DE5-3C44EE2C40B8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2516899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9D96521-625F-7361-A8D5-9A0B6C93C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745" y="290161"/>
            <a:ext cx="7176655" cy="37876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031428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Advice To Younger Self, </a:t>
            </a:r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Don’t Be Stubborn</a:t>
            </a:r>
            <a:endParaRPr lang="en-US" sz="3600" u="sng" strike="noStrike" dirty="0">
              <a:effectLst/>
              <a:latin typeface="Abadi MT Condensed Extra Bold" panose="020B0306030101010103" pitchFamily="34" charset="77"/>
            </a:endParaRP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Take Care Of Your Body, </a:t>
            </a:r>
            <a:r>
              <a:rPr lang="en-US" sz="3600" b="1" u="none" strike="noStrike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Go To The Chiropractor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0C7170-806B-8637-5084-503A5706C605}"/>
              </a:ext>
            </a:extLst>
          </p:cNvPr>
          <p:cNvSpPr txBox="1"/>
          <p:nvPr/>
        </p:nvSpPr>
        <p:spPr>
          <a:xfrm>
            <a:off x="0" y="525779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589AD2-36C4-5AAE-38D1-CF10DBBA365A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4131795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3818687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Listen To Your Body, </a:t>
            </a:r>
            <a:r>
              <a:rPr lang="en-US" sz="3600" u="none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It’s Telling You</a:t>
            </a:r>
            <a:endParaRPr lang="en-US" sz="3600" u="sng" strike="noStrike" dirty="0">
              <a:solidFill>
                <a:schemeClr val="accent4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 Needs To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Get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Back To The Chiropractor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731291-74E7-7EB9-02C6-2B86DA241AE7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48492" y="400110"/>
            <a:ext cx="9047016" cy="3424947"/>
          </a:xfrm>
          <a:prstGeom prst="rect">
            <a:avLst/>
          </a:prstGeom>
          <a:effectLst>
            <a:softEdge rad="105717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99A888-D232-651B-612F-FFA6C6BB29E1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AFC11A-3619-364F-E171-900E5E0D1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03441"/>
            <a:ext cx="8465127" cy="3254083"/>
          </a:xfrm>
          <a:prstGeom prst="rect">
            <a:avLst/>
          </a:prstGeom>
          <a:effectLst>
            <a:softEdge rad="111521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11BB65-038F-5FFF-081F-4172F90BA8C1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627268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3818687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Listen To Your Body, </a:t>
            </a:r>
            <a:r>
              <a:rPr lang="en-US" sz="3600" u="none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It’s Telling You</a:t>
            </a:r>
            <a:endParaRPr lang="en-US" sz="3600" u="sng" strike="noStrike" dirty="0">
              <a:solidFill>
                <a:schemeClr val="accent4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 Needs To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Get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Back To The Chiropractor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731291-74E7-7EB9-02C6-2B86DA241AE7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48492" y="400110"/>
            <a:ext cx="9047016" cy="3424947"/>
          </a:xfrm>
          <a:prstGeom prst="rect">
            <a:avLst/>
          </a:prstGeom>
          <a:effectLst>
            <a:softEdge rad="105717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99A888-D232-651B-612F-FFA6C6BB29E1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C1F3ED-5252-D7AB-20A8-1AF316F80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49" y="449156"/>
            <a:ext cx="8267700" cy="3401938"/>
          </a:xfrm>
          <a:prstGeom prst="rect">
            <a:avLst/>
          </a:prstGeom>
          <a:effectLst>
            <a:softEdge rad="110777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2F03C9-697C-49A4-C354-8B6DC41CC2C3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1377851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-6928" y="4477137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chemeClr val="accent6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Make Time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Make Chiropractic A Priority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FC178C4-30C5-B854-57BC-A6D300B6695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399" y="421495"/>
            <a:ext cx="8866909" cy="3669217"/>
          </a:xfrm>
          <a:prstGeom prst="rect">
            <a:avLst/>
          </a:prstGeom>
          <a:effectLst>
            <a:softEdge rad="112613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71F1B0-EBE7-1252-B62B-C81AC513EF7E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BD1419-1778-E618-612E-90E184100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36" y="483677"/>
            <a:ext cx="8312726" cy="3896930"/>
          </a:xfrm>
          <a:prstGeom prst="rect">
            <a:avLst/>
          </a:prstGeom>
          <a:effectLst>
            <a:softEdge rad="102989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E1B11F-185F-2E89-4732-DCB1948712E2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3080098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10965</TotalTime>
  <Words>1824</Words>
  <Application>Microsoft Macintosh PowerPoint</Application>
  <PresentationFormat>On-screen Show (4:3)</PresentationFormat>
  <Paragraphs>178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Abadi MT Condensed Extra Bold</vt:lpstr>
      <vt:lpstr>Abadi MT Condensed Light</vt:lpstr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Craig Burns</dc:creator>
  <cp:lastModifiedBy>Craig Burns</cp:lastModifiedBy>
  <cp:revision>74</cp:revision>
  <dcterms:created xsi:type="dcterms:W3CDTF">2022-10-04T22:53:39Z</dcterms:created>
  <dcterms:modified xsi:type="dcterms:W3CDTF">2023-03-11T23:37:12Z</dcterms:modified>
</cp:coreProperties>
</file>