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7" r:id="rId2"/>
    <p:sldId id="269" r:id="rId3"/>
    <p:sldId id="262" r:id="rId4"/>
    <p:sldId id="278" r:id="rId5"/>
    <p:sldId id="271" r:id="rId6"/>
    <p:sldId id="267" r:id="rId7"/>
    <p:sldId id="277" r:id="rId8"/>
    <p:sldId id="276" r:id="rId9"/>
    <p:sldId id="263" r:id="rId10"/>
    <p:sldId id="265" r:id="rId11"/>
    <p:sldId id="264" r:id="rId12"/>
    <p:sldId id="261" r:id="rId13"/>
    <p:sldId id="285" r:id="rId14"/>
    <p:sldId id="286" r:id="rId15"/>
    <p:sldId id="287" r:id="rId16"/>
    <p:sldId id="288" r:id="rId17"/>
    <p:sldId id="291" r:id="rId18"/>
    <p:sldId id="289" r:id="rId19"/>
    <p:sldId id="292" r:id="rId20"/>
    <p:sldId id="273" r:id="rId21"/>
    <p:sldId id="272" r:id="rId22"/>
    <p:sldId id="270" r:id="rId23"/>
    <p:sldId id="260" r:id="rId24"/>
    <p:sldId id="280" r:id="rId25"/>
    <p:sldId id="281" r:id="rId26"/>
    <p:sldId id="282" r:id="rId27"/>
    <p:sldId id="283" r:id="rId28"/>
    <p:sldId id="284" r:id="rId29"/>
    <p:sldId id="279" r:id="rId30"/>
    <p:sldId id="274" r:id="rId31"/>
    <p:sldId id="275" r:id="rId3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52870"/>
    <a:srgbClr val="7F3A0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447"/>
    <p:restoredTop sz="94696"/>
  </p:normalViewPr>
  <p:slideViewPr>
    <p:cSldViewPr snapToGrid="0">
      <p:cViewPr varScale="1">
        <p:scale>
          <a:sx n="93" d="100"/>
          <a:sy n="93" d="100"/>
        </p:scale>
        <p:origin x="208" y="2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462F09-3F97-8544-BAFB-634E3A173DB2}" type="datetimeFigureOut">
              <a:rPr lang="en-US" smtClean="0"/>
              <a:t>3/11/23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34C03C-F045-A54D-871B-068E7FADCF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26456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462F09-3F97-8544-BAFB-634E3A173DB2}" type="datetimeFigureOut">
              <a:rPr lang="en-US" smtClean="0"/>
              <a:t>3/11/23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34C03C-F045-A54D-871B-068E7FADCF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75502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462F09-3F97-8544-BAFB-634E3A173DB2}" type="datetimeFigureOut">
              <a:rPr lang="en-US" smtClean="0"/>
              <a:t>3/11/23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34C03C-F045-A54D-871B-068E7FADCF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67327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462F09-3F97-8544-BAFB-634E3A173DB2}" type="datetimeFigureOut">
              <a:rPr lang="en-US" smtClean="0"/>
              <a:t>3/11/23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34C03C-F045-A54D-871B-068E7FADCF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81028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462F09-3F97-8544-BAFB-634E3A173DB2}" type="datetimeFigureOut">
              <a:rPr lang="en-US" smtClean="0"/>
              <a:t>3/11/23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34C03C-F045-A54D-871B-068E7FADCF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9209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462F09-3F97-8544-BAFB-634E3A173DB2}" type="datetimeFigureOut">
              <a:rPr lang="en-US" smtClean="0"/>
              <a:t>3/11/23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34C03C-F045-A54D-871B-068E7FADCF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92113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462F09-3F97-8544-BAFB-634E3A173DB2}" type="datetimeFigureOut">
              <a:rPr lang="en-US" smtClean="0"/>
              <a:t>3/11/23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34C03C-F045-A54D-871B-068E7FADCF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4592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462F09-3F97-8544-BAFB-634E3A173DB2}" type="datetimeFigureOut">
              <a:rPr lang="en-US" smtClean="0"/>
              <a:t>3/11/23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34C03C-F045-A54D-871B-068E7FADCF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96728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462F09-3F97-8544-BAFB-634E3A173DB2}" type="datetimeFigureOut">
              <a:rPr lang="en-US" smtClean="0"/>
              <a:t>3/11/23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34C03C-F045-A54D-871B-068E7FADCF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37094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462F09-3F97-8544-BAFB-634E3A173DB2}" type="datetimeFigureOut">
              <a:rPr lang="en-US" smtClean="0"/>
              <a:t>3/11/23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34C03C-F045-A54D-871B-068E7FADCF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21002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462F09-3F97-8544-BAFB-634E3A173DB2}" type="datetimeFigureOut">
              <a:rPr lang="en-US" smtClean="0"/>
              <a:t>3/11/23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34C03C-F045-A54D-871B-068E7FADCF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99206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462F09-3F97-8544-BAFB-634E3A173DB2}" type="datetimeFigureOut">
              <a:rPr lang="en-US" smtClean="0"/>
              <a:t>3/11/23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34C03C-F045-A54D-871B-068E7FADCF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07522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605023A-8BBF-786B-506E-86A275FFBB49}"/>
              </a:ext>
            </a:extLst>
          </p:cNvPr>
          <p:cNvSpPr/>
          <p:nvPr/>
        </p:nvSpPr>
        <p:spPr>
          <a:xfrm>
            <a:off x="0" y="0"/>
            <a:ext cx="9144000" cy="374073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26DF7ED-C2FC-2B0E-6FE2-44F4BAF48373}"/>
              </a:ext>
            </a:extLst>
          </p:cNvPr>
          <p:cNvSpPr txBox="1"/>
          <p:nvPr/>
        </p:nvSpPr>
        <p:spPr>
          <a:xfrm>
            <a:off x="0" y="3705163"/>
            <a:ext cx="914399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u="none" strike="noStrike" dirty="0">
                <a:solidFill>
                  <a:srgbClr val="FF0000"/>
                </a:solidFill>
                <a:effectLst/>
                <a:latin typeface="Abadi MT Condensed Extra Bold" panose="020B0306030101010103" pitchFamily="34" charset="77"/>
              </a:rPr>
              <a:t>Is Your Body Telling You</a:t>
            </a:r>
          </a:p>
          <a:p>
            <a:pPr algn="ctr"/>
            <a:r>
              <a:rPr lang="en-US" sz="3600" b="1" u="none" strike="noStrike" dirty="0">
                <a:solidFill>
                  <a:srgbClr val="000000"/>
                </a:solidFill>
                <a:effectLst/>
                <a:latin typeface="Abadi MT Condensed Extra Bold" panose="020B0306030101010103" pitchFamily="34" charset="77"/>
              </a:rPr>
              <a:t>It's Time To Come Back To The Chiropractor?</a:t>
            </a:r>
            <a:endParaRPr lang="en-US" sz="3600" b="1" u="none" strike="noStrike" dirty="0">
              <a:solidFill>
                <a:srgbClr val="383838"/>
              </a:solidFill>
              <a:effectLst/>
              <a:latin typeface="Abadi MT Condensed Extra Bold" panose="020B0306030101010103" pitchFamily="34" charset="77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EC35B2D-24C9-79C8-EA86-8F38826AEE84}"/>
              </a:ext>
            </a:extLst>
          </p:cNvPr>
          <p:cNvSpPr txBox="1"/>
          <p:nvPr/>
        </p:nvSpPr>
        <p:spPr>
          <a:xfrm>
            <a:off x="484909" y="0"/>
            <a:ext cx="81603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Abadi MT Condensed Light" panose="020B0306030101010103" pitchFamily="34" charset="77"/>
              </a:rPr>
              <a:t>Maximized Health Chiropractic | www.maximizedhealth.net | 303-462-4476 | Centennial, CO 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F57D597B-2573-1689-D80B-90BE0F567A95}"/>
              </a:ext>
            </a:extLst>
          </p:cNvPr>
          <p:cNvSpPr/>
          <p:nvPr/>
        </p:nvSpPr>
        <p:spPr>
          <a:xfrm>
            <a:off x="0" y="6345383"/>
            <a:ext cx="9144000" cy="51261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E694197-D8F5-4D90-0B7B-E1C571EF1B42}"/>
              </a:ext>
            </a:extLst>
          </p:cNvPr>
          <p:cNvSpPr txBox="1"/>
          <p:nvPr/>
        </p:nvSpPr>
        <p:spPr>
          <a:xfrm>
            <a:off x="491836" y="6371420"/>
            <a:ext cx="81603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Abadi MT Condensed Light" panose="020B0306030101010103" pitchFamily="34" charset="77"/>
              </a:rPr>
              <a:t>Call or text message us now. We will be happy to help you!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02E1AF9-DC89-F1B7-F86C-2BFB1A854F6B}"/>
              </a:ext>
            </a:extLst>
          </p:cNvPr>
          <p:cNvPicPr>
            <a:picLocks noChangeAspect="1"/>
          </p:cNvPicPr>
          <p:nvPr/>
        </p:nvPicPr>
        <p:blipFill>
          <a:blip/>
          <a:stretch>
            <a:fillRect/>
          </a:stretch>
        </p:blipFill>
        <p:spPr>
          <a:xfrm>
            <a:off x="235526" y="470079"/>
            <a:ext cx="8659091" cy="3104393"/>
          </a:xfrm>
          <a:prstGeom prst="rect">
            <a:avLst/>
          </a:prstGeom>
          <a:effectLst>
            <a:softEdge rad="108098"/>
          </a:effec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121B5417-9386-D3AB-9BF8-80E35FD85747}"/>
              </a:ext>
            </a:extLst>
          </p:cNvPr>
          <p:cNvSpPr txBox="1"/>
          <p:nvPr/>
        </p:nvSpPr>
        <p:spPr>
          <a:xfrm>
            <a:off x="0" y="5148384"/>
            <a:ext cx="91440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rgbClr val="000000"/>
                </a:solidFill>
                <a:latin typeface="Abadi MT Condensed Light" panose="020B0306030101010103" pitchFamily="34" charset="77"/>
              </a:rPr>
              <a:t>Don’t let </a:t>
            </a:r>
            <a:r>
              <a:rPr lang="en-US" sz="2800" u="none" strike="noStrike" dirty="0">
                <a:solidFill>
                  <a:srgbClr val="000000"/>
                </a:solidFill>
                <a:effectLst/>
                <a:latin typeface="Abadi MT Condensed Light" panose="020B0306030101010103" pitchFamily="34" charset="77"/>
              </a:rPr>
              <a:t>issues or excuses keep you from taking care of your body.</a:t>
            </a:r>
            <a:endParaRPr lang="en-US" sz="700" u="none" strike="noStrike" dirty="0">
              <a:solidFill>
                <a:srgbClr val="000000"/>
              </a:solidFill>
              <a:effectLst/>
              <a:latin typeface="Abadi MT Condensed Light" panose="020B0306030101010103" pitchFamily="34" charset="77"/>
            </a:endParaRPr>
          </a:p>
          <a:p>
            <a:pPr algn="ctr"/>
            <a:r>
              <a:rPr lang="en-US" sz="2800" u="none" strike="noStrike" dirty="0">
                <a:solidFill>
                  <a:srgbClr val="000000"/>
                </a:solidFill>
                <a:effectLst/>
                <a:latin typeface="Abadi MT Condensed Light" panose="020B0306030101010103" pitchFamily="34" charset="77"/>
              </a:rPr>
              <a:t>We all need chiropractic for wellness, prevention, and longevity.</a:t>
            </a:r>
            <a:endParaRPr lang="en-US" sz="2800" dirty="0">
              <a:solidFill>
                <a:srgbClr val="000000"/>
              </a:solidFill>
              <a:latin typeface="Abadi MT Condensed Light" panose="020B0306030101010103" pitchFamily="34" charset="77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BBF24437-84CC-02E3-DF2E-29063BB4CDD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526" y="426148"/>
            <a:ext cx="8672948" cy="3279016"/>
          </a:xfrm>
          <a:prstGeom prst="rect">
            <a:avLst/>
          </a:prstGeom>
          <a:effectLst>
            <a:softEdge rad="104824"/>
          </a:effectLst>
        </p:spPr>
      </p:pic>
    </p:spTree>
    <p:extLst>
      <p:ext uri="{BB962C8B-B14F-4D97-AF65-F5344CB8AC3E}">
        <p14:creationId xmlns:p14="http://schemas.microsoft.com/office/powerpoint/2010/main" val="265559767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6C447BE3-D234-AF48-B84F-F1C7E5EDF46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5391" y="285407"/>
            <a:ext cx="5122718" cy="3149523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1605023A-8BBF-786B-506E-86A275FFBB49}"/>
              </a:ext>
            </a:extLst>
          </p:cNvPr>
          <p:cNvSpPr/>
          <p:nvPr/>
        </p:nvSpPr>
        <p:spPr>
          <a:xfrm>
            <a:off x="0" y="0"/>
            <a:ext cx="9144000" cy="374073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396ACF2-21C3-3A9D-C646-433340DDCA31}"/>
              </a:ext>
            </a:extLst>
          </p:cNvPr>
          <p:cNvSpPr txBox="1"/>
          <p:nvPr/>
        </p:nvSpPr>
        <p:spPr>
          <a:xfrm>
            <a:off x="0" y="4760126"/>
            <a:ext cx="9144000" cy="1508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solidFill>
                  <a:srgbClr val="000000"/>
                </a:solidFill>
                <a:latin typeface="Abadi MT Condensed Light" panose="020B0306030101010103" pitchFamily="34" charset="77"/>
              </a:rPr>
              <a:t>“Take excellent care of your body.</a:t>
            </a:r>
          </a:p>
          <a:p>
            <a:pPr algn="ctr"/>
            <a:r>
              <a:rPr lang="en-US" sz="3600" dirty="0">
                <a:solidFill>
                  <a:srgbClr val="000000"/>
                </a:solidFill>
                <a:latin typeface="Abadi MT Condensed Light" panose="020B0306030101010103" pitchFamily="34" charset="77"/>
              </a:rPr>
              <a:t>It’s your only place to live.”</a:t>
            </a:r>
          </a:p>
          <a:p>
            <a:pPr algn="ctr"/>
            <a:r>
              <a:rPr lang="en-US" sz="2000" dirty="0">
                <a:solidFill>
                  <a:srgbClr val="000000"/>
                </a:solidFill>
                <a:latin typeface="Abadi MT Condensed Light" panose="020B0306030101010103" pitchFamily="34" charset="77"/>
              </a:rPr>
              <a:t>Jim Rohn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EC35B2D-24C9-79C8-EA86-8F38826AEE84}"/>
              </a:ext>
            </a:extLst>
          </p:cNvPr>
          <p:cNvSpPr txBox="1"/>
          <p:nvPr/>
        </p:nvSpPr>
        <p:spPr>
          <a:xfrm>
            <a:off x="484909" y="0"/>
            <a:ext cx="81603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Abadi MT Condensed Light" panose="020B0306030101010103" pitchFamily="34" charset="77"/>
              </a:rPr>
              <a:t>Maximized Health Chiropractic | www.maximizedhealth.net | 303-462-4476 | Centennial, CO 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F57D597B-2573-1689-D80B-90BE0F567A95}"/>
              </a:ext>
            </a:extLst>
          </p:cNvPr>
          <p:cNvSpPr/>
          <p:nvPr/>
        </p:nvSpPr>
        <p:spPr>
          <a:xfrm>
            <a:off x="0" y="6345383"/>
            <a:ext cx="9144000" cy="512618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E694197-D8F5-4D90-0B7B-E1C571EF1B42}"/>
              </a:ext>
            </a:extLst>
          </p:cNvPr>
          <p:cNvSpPr txBox="1"/>
          <p:nvPr/>
        </p:nvSpPr>
        <p:spPr>
          <a:xfrm>
            <a:off x="491836" y="6371420"/>
            <a:ext cx="81603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Abadi MT Condensed Light" panose="020B0306030101010103" pitchFamily="34" charset="77"/>
              </a:rPr>
              <a:t>Call or text message us now. We will be happy to help you!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26DF7ED-C2FC-2B0E-6FE2-44F4BAF48373}"/>
              </a:ext>
            </a:extLst>
          </p:cNvPr>
          <p:cNvSpPr txBox="1"/>
          <p:nvPr/>
        </p:nvSpPr>
        <p:spPr>
          <a:xfrm>
            <a:off x="-491836" y="3359535"/>
            <a:ext cx="9144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943100" lvl="3" indent="-571500">
              <a:buClr>
                <a:srgbClr val="FF0000"/>
              </a:buClr>
              <a:buFont typeface="Wingdings" pitchFamily="2" charset="2"/>
              <a:buChar char="ü"/>
            </a:pPr>
            <a:r>
              <a:rPr lang="en-US" sz="4000" b="1" dirty="0">
                <a:solidFill>
                  <a:srgbClr val="000000"/>
                </a:solidFill>
                <a:latin typeface="Abadi MT Condensed Extra Bold" panose="020B0306030101010103" pitchFamily="34" charset="77"/>
              </a:rPr>
              <a:t>50% Off Return Chiropractic Visit</a:t>
            </a:r>
          </a:p>
          <a:p>
            <a:pPr marL="1943100" lvl="3" indent="-571500">
              <a:buClr>
                <a:srgbClr val="FF0000"/>
              </a:buClr>
              <a:buFont typeface="Wingdings" pitchFamily="2" charset="2"/>
              <a:buChar char="ü"/>
            </a:pPr>
            <a:r>
              <a:rPr lang="en-US" sz="4000" b="1" u="none" strike="noStrike" dirty="0">
                <a:solidFill>
                  <a:srgbClr val="000000"/>
                </a:solidFill>
                <a:effectLst/>
                <a:latin typeface="Abadi MT Condensed Extra Bold" panose="020B0306030101010103" pitchFamily="34" charset="77"/>
              </a:rPr>
              <a:t>50% Off </a:t>
            </a:r>
            <a:r>
              <a:rPr lang="en-US" sz="4000" b="1" dirty="0">
                <a:solidFill>
                  <a:srgbClr val="000000"/>
                </a:solidFill>
                <a:latin typeface="Abadi MT Condensed Extra Bold" panose="020B0306030101010103" pitchFamily="34" charset="77"/>
              </a:rPr>
              <a:t>N</a:t>
            </a:r>
            <a:r>
              <a:rPr lang="en-US" sz="4000" b="1" u="none" strike="noStrike" dirty="0">
                <a:solidFill>
                  <a:srgbClr val="000000"/>
                </a:solidFill>
                <a:effectLst/>
                <a:latin typeface="Abadi MT Condensed Extra Bold" panose="020B0306030101010103" pitchFamily="34" charset="77"/>
              </a:rPr>
              <a:t>ew </a:t>
            </a:r>
            <a:r>
              <a:rPr lang="en-US" sz="4000" b="1" dirty="0">
                <a:solidFill>
                  <a:srgbClr val="000000"/>
                </a:solidFill>
                <a:latin typeface="Abadi MT Condensed Extra Bold" panose="020B0306030101010103" pitchFamily="34" charset="77"/>
              </a:rPr>
              <a:t>P</a:t>
            </a:r>
            <a:r>
              <a:rPr lang="en-US" sz="4000" b="1" u="none" strike="noStrike" dirty="0">
                <a:solidFill>
                  <a:srgbClr val="000000"/>
                </a:solidFill>
                <a:effectLst/>
                <a:latin typeface="Abadi MT Condensed Extra Bold" panose="020B0306030101010103" pitchFamily="34" charset="77"/>
              </a:rPr>
              <a:t>atient </a:t>
            </a:r>
            <a:r>
              <a:rPr lang="en-US" sz="4000" b="1" dirty="0">
                <a:solidFill>
                  <a:srgbClr val="000000"/>
                </a:solidFill>
                <a:latin typeface="Abadi MT Condensed Extra Bold" panose="020B0306030101010103" pitchFamily="34" charset="77"/>
              </a:rPr>
              <a:t>E</a:t>
            </a:r>
            <a:r>
              <a:rPr lang="en-US" sz="4000" b="1" u="none" strike="noStrike" dirty="0">
                <a:solidFill>
                  <a:srgbClr val="000000"/>
                </a:solidFill>
                <a:effectLst/>
                <a:latin typeface="Abadi MT Condensed Extra Bold" panose="020B0306030101010103" pitchFamily="34" charset="77"/>
              </a:rPr>
              <a:t>valuation</a:t>
            </a:r>
            <a:endParaRPr lang="en-US" sz="4000" b="1" u="none" strike="noStrike" dirty="0">
              <a:solidFill>
                <a:srgbClr val="383838"/>
              </a:solidFill>
              <a:effectLst/>
              <a:latin typeface="Abadi MT Condensed Extra Bold" panose="020B0306030101010103" pitchFamily="34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26823171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605023A-8BBF-786B-506E-86A275FFBB49}"/>
              </a:ext>
            </a:extLst>
          </p:cNvPr>
          <p:cNvSpPr/>
          <p:nvPr/>
        </p:nvSpPr>
        <p:spPr>
          <a:xfrm>
            <a:off x="0" y="0"/>
            <a:ext cx="9144000" cy="374073"/>
          </a:xfrm>
          <a:prstGeom prst="rect">
            <a:avLst/>
          </a:prstGeom>
          <a:solidFill>
            <a:srgbClr val="D528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EC35B2D-24C9-79C8-EA86-8F38826AEE84}"/>
              </a:ext>
            </a:extLst>
          </p:cNvPr>
          <p:cNvSpPr txBox="1"/>
          <p:nvPr/>
        </p:nvSpPr>
        <p:spPr>
          <a:xfrm>
            <a:off x="484909" y="0"/>
            <a:ext cx="81603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Abadi MT Condensed Light" panose="020B0306030101010103" pitchFamily="34" charset="77"/>
              </a:rPr>
              <a:t>Maximized Health Chiropractic | www.maximizedhealth.net | 303-462-4476 | Centennial, CO 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F57D597B-2573-1689-D80B-90BE0F567A95}"/>
              </a:ext>
            </a:extLst>
          </p:cNvPr>
          <p:cNvSpPr/>
          <p:nvPr/>
        </p:nvSpPr>
        <p:spPr>
          <a:xfrm>
            <a:off x="0" y="6345383"/>
            <a:ext cx="9144000" cy="512618"/>
          </a:xfrm>
          <a:prstGeom prst="rect">
            <a:avLst/>
          </a:prstGeom>
          <a:solidFill>
            <a:srgbClr val="D528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E694197-D8F5-4D90-0B7B-E1C571EF1B42}"/>
              </a:ext>
            </a:extLst>
          </p:cNvPr>
          <p:cNvSpPr txBox="1"/>
          <p:nvPr/>
        </p:nvSpPr>
        <p:spPr>
          <a:xfrm>
            <a:off x="491836" y="6371420"/>
            <a:ext cx="81603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Abadi MT Condensed Light" panose="020B0306030101010103" pitchFamily="34" charset="77"/>
              </a:rPr>
              <a:t>Call or text message us now. We will be happy to help you!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EFAD03C-F8ED-33BE-9385-66423602096C}"/>
              </a:ext>
            </a:extLst>
          </p:cNvPr>
          <p:cNvSpPr txBox="1"/>
          <p:nvPr/>
        </p:nvSpPr>
        <p:spPr>
          <a:xfrm>
            <a:off x="0" y="5148384"/>
            <a:ext cx="91440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rgbClr val="000000"/>
                </a:solidFill>
                <a:latin typeface="Abadi MT Condensed Light" panose="020B0306030101010103" pitchFamily="34" charset="77"/>
              </a:rPr>
              <a:t>Don’t let </a:t>
            </a:r>
            <a:r>
              <a:rPr lang="en-US" sz="2800" u="none" strike="noStrike" dirty="0">
                <a:solidFill>
                  <a:srgbClr val="000000"/>
                </a:solidFill>
                <a:effectLst/>
                <a:latin typeface="Abadi MT Condensed Light" panose="020B0306030101010103" pitchFamily="34" charset="77"/>
              </a:rPr>
              <a:t>issues or excuses keep you from taking care of your body.</a:t>
            </a:r>
            <a:endParaRPr lang="en-US" sz="700" u="none" strike="noStrike" dirty="0">
              <a:solidFill>
                <a:srgbClr val="000000"/>
              </a:solidFill>
              <a:effectLst/>
              <a:latin typeface="Abadi MT Condensed Light" panose="020B0306030101010103" pitchFamily="34" charset="77"/>
            </a:endParaRPr>
          </a:p>
          <a:p>
            <a:pPr algn="ctr"/>
            <a:r>
              <a:rPr lang="en-US" sz="2800" u="none" strike="noStrike" dirty="0">
                <a:solidFill>
                  <a:srgbClr val="000000"/>
                </a:solidFill>
                <a:effectLst/>
                <a:latin typeface="Abadi MT Condensed Light" panose="020B0306030101010103" pitchFamily="34" charset="77"/>
              </a:rPr>
              <a:t>We all need chiropractic for wellness, prevention, and longevity.</a:t>
            </a:r>
            <a:endParaRPr lang="en-US" sz="2800" dirty="0">
              <a:solidFill>
                <a:srgbClr val="000000"/>
              </a:solidFill>
              <a:latin typeface="Abadi MT Condensed Light" panose="020B0306030101010103" pitchFamily="34" charset="77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CCF1BA27-16C6-1213-D401-4C4395778E8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1835" y="426147"/>
            <a:ext cx="8153401" cy="388620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44C53383-C13A-4886-3F7C-DC8846247575}"/>
              </a:ext>
            </a:extLst>
          </p:cNvPr>
          <p:cNvSpPr txBox="1"/>
          <p:nvPr/>
        </p:nvSpPr>
        <p:spPr>
          <a:xfrm>
            <a:off x="193964" y="4380607"/>
            <a:ext cx="876992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u="none" strike="noStrike" dirty="0">
                <a:solidFill>
                  <a:srgbClr val="000000"/>
                </a:solidFill>
                <a:effectLst/>
                <a:latin typeface="Abadi MT Condensed Extra Bold" panose="020B0306030101010103" pitchFamily="34" charset="77"/>
              </a:rPr>
              <a:t>Life’s Reasons For Going To The Chiropractor?</a:t>
            </a:r>
            <a:endParaRPr lang="en-US" sz="3600" b="1" u="none" strike="noStrike" dirty="0">
              <a:solidFill>
                <a:srgbClr val="383838"/>
              </a:solidFill>
              <a:effectLst/>
              <a:latin typeface="Abadi MT Condensed Extra Bold" panose="020B0306030101010103" pitchFamily="34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27166839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605023A-8BBF-786B-506E-86A275FFBB49}"/>
              </a:ext>
            </a:extLst>
          </p:cNvPr>
          <p:cNvSpPr/>
          <p:nvPr/>
        </p:nvSpPr>
        <p:spPr>
          <a:xfrm>
            <a:off x="0" y="0"/>
            <a:ext cx="9144000" cy="374073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EC35B2D-24C9-79C8-EA86-8F38826AEE84}"/>
              </a:ext>
            </a:extLst>
          </p:cNvPr>
          <p:cNvSpPr txBox="1"/>
          <p:nvPr/>
        </p:nvSpPr>
        <p:spPr>
          <a:xfrm>
            <a:off x="484909" y="0"/>
            <a:ext cx="81603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Abadi MT Condensed Light" panose="020B0306030101010103" pitchFamily="34" charset="77"/>
              </a:rPr>
              <a:t>Maximized Health Chiropractic | www.maximizedhealth.net | 303-462-4476 | Centennial, CO 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F57D597B-2573-1689-D80B-90BE0F567A95}"/>
              </a:ext>
            </a:extLst>
          </p:cNvPr>
          <p:cNvSpPr/>
          <p:nvPr/>
        </p:nvSpPr>
        <p:spPr>
          <a:xfrm>
            <a:off x="0" y="6345383"/>
            <a:ext cx="9144000" cy="512618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E694197-D8F5-4D90-0B7B-E1C571EF1B42}"/>
              </a:ext>
            </a:extLst>
          </p:cNvPr>
          <p:cNvSpPr txBox="1"/>
          <p:nvPr/>
        </p:nvSpPr>
        <p:spPr>
          <a:xfrm>
            <a:off x="491836" y="6371420"/>
            <a:ext cx="81603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Abadi MT Condensed Light" panose="020B0306030101010103" pitchFamily="34" charset="77"/>
              </a:rPr>
              <a:t>Call or text message us now. We will be happy to help you!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26DF7ED-C2FC-2B0E-6FE2-44F4BAF48373}"/>
              </a:ext>
            </a:extLst>
          </p:cNvPr>
          <p:cNvSpPr txBox="1"/>
          <p:nvPr/>
        </p:nvSpPr>
        <p:spPr>
          <a:xfrm>
            <a:off x="20782" y="4380607"/>
            <a:ext cx="912321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u="none" strike="noStrike" dirty="0">
                <a:solidFill>
                  <a:srgbClr val="000000"/>
                </a:solidFill>
                <a:effectLst/>
                <a:latin typeface="Abadi MT Condensed Extra Bold" panose="020B0306030101010103" pitchFamily="34" charset="77"/>
              </a:rPr>
              <a:t>Life’s Reasons For Going To The Chiropractor?</a:t>
            </a:r>
            <a:endParaRPr lang="en-US" sz="3600" b="1" u="none" strike="noStrike" dirty="0">
              <a:solidFill>
                <a:srgbClr val="383838"/>
              </a:solidFill>
              <a:effectLst/>
              <a:latin typeface="Abadi MT Condensed Extra Bold" panose="020B0306030101010103" pitchFamily="34" charset="77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BB31A59-E2AC-5FA0-B83D-0A1EB1CC0A35}"/>
              </a:ext>
            </a:extLst>
          </p:cNvPr>
          <p:cNvSpPr txBox="1"/>
          <p:nvPr/>
        </p:nvSpPr>
        <p:spPr>
          <a:xfrm>
            <a:off x="0" y="5148384"/>
            <a:ext cx="91440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rgbClr val="000000"/>
                </a:solidFill>
                <a:latin typeface="Abadi MT Condensed Light" panose="020B0306030101010103" pitchFamily="34" charset="77"/>
              </a:rPr>
              <a:t>Don’t let </a:t>
            </a:r>
            <a:r>
              <a:rPr lang="en-US" sz="2800" u="none" strike="noStrike" dirty="0">
                <a:solidFill>
                  <a:srgbClr val="000000"/>
                </a:solidFill>
                <a:effectLst/>
                <a:latin typeface="Abadi MT Condensed Light" panose="020B0306030101010103" pitchFamily="34" charset="77"/>
              </a:rPr>
              <a:t>issues or excuses keep you from taking care of your body.</a:t>
            </a:r>
            <a:endParaRPr lang="en-US" sz="700" u="none" strike="noStrike" dirty="0">
              <a:solidFill>
                <a:srgbClr val="000000"/>
              </a:solidFill>
              <a:effectLst/>
              <a:latin typeface="Abadi MT Condensed Light" panose="020B0306030101010103" pitchFamily="34" charset="77"/>
            </a:endParaRPr>
          </a:p>
          <a:p>
            <a:pPr algn="ctr"/>
            <a:r>
              <a:rPr lang="en-US" sz="2800" u="none" strike="noStrike" dirty="0">
                <a:solidFill>
                  <a:srgbClr val="000000"/>
                </a:solidFill>
                <a:effectLst/>
                <a:latin typeface="Abadi MT Condensed Light" panose="020B0306030101010103" pitchFamily="34" charset="77"/>
              </a:rPr>
              <a:t>We all need chiropractic for wellness, prevention, and longevity.</a:t>
            </a:r>
            <a:endParaRPr lang="en-US" sz="2800" dirty="0">
              <a:solidFill>
                <a:srgbClr val="000000"/>
              </a:solidFill>
              <a:latin typeface="Abadi MT Condensed Light" panose="020B0306030101010103" pitchFamily="34" charset="77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98C05C6E-0B49-3EA4-9471-8EDD4B42D34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4909" y="394637"/>
            <a:ext cx="8174182" cy="3886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675462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605023A-8BBF-786B-506E-86A275FFBB49}"/>
              </a:ext>
            </a:extLst>
          </p:cNvPr>
          <p:cNvSpPr/>
          <p:nvPr/>
        </p:nvSpPr>
        <p:spPr>
          <a:xfrm>
            <a:off x="0" y="0"/>
            <a:ext cx="9144000" cy="374073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EC35B2D-24C9-79C8-EA86-8F38826AEE84}"/>
              </a:ext>
            </a:extLst>
          </p:cNvPr>
          <p:cNvSpPr txBox="1"/>
          <p:nvPr/>
        </p:nvSpPr>
        <p:spPr>
          <a:xfrm>
            <a:off x="484909" y="0"/>
            <a:ext cx="81603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Abadi MT Condensed Light" panose="020B0306030101010103" pitchFamily="34" charset="77"/>
              </a:rPr>
              <a:t>Maximized Health Chiropractic | www.maximizedhealth.net | 303-462-4476 | Centennial, CO 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F57D597B-2573-1689-D80B-90BE0F567A95}"/>
              </a:ext>
            </a:extLst>
          </p:cNvPr>
          <p:cNvSpPr/>
          <p:nvPr/>
        </p:nvSpPr>
        <p:spPr>
          <a:xfrm>
            <a:off x="0" y="6345383"/>
            <a:ext cx="9144000" cy="512618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E694197-D8F5-4D90-0B7B-E1C571EF1B42}"/>
              </a:ext>
            </a:extLst>
          </p:cNvPr>
          <p:cNvSpPr txBox="1"/>
          <p:nvPr/>
        </p:nvSpPr>
        <p:spPr>
          <a:xfrm>
            <a:off x="491836" y="6371420"/>
            <a:ext cx="81603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Abadi MT Condensed Light" panose="020B0306030101010103" pitchFamily="34" charset="77"/>
              </a:rPr>
              <a:t>Call or text message us now. We will be happy to help you!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26DF7ED-C2FC-2B0E-6FE2-44F4BAF48373}"/>
              </a:ext>
            </a:extLst>
          </p:cNvPr>
          <p:cNvSpPr txBox="1"/>
          <p:nvPr/>
        </p:nvSpPr>
        <p:spPr>
          <a:xfrm>
            <a:off x="20783" y="4477137"/>
            <a:ext cx="912321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u="none" strike="noStrike" dirty="0">
                <a:solidFill>
                  <a:srgbClr val="000000"/>
                </a:solidFill>
                <a:effectLst/>
                <a:latin typeface="Abadi MT Condensed Extra Bold" panose="020B0306030101010103" pitchFamily="34" charset="77"/>
              </a:rPr>
              <a:t>Too Much </a:t>
            </a:r>
            <a:r>
              <a:rPr lang="en-US" sz="3600" b="1" dirty="0">
                <a:solidFill>
                  <a:srgbClr val="000000"/>
                </a:solidFill>
                <a:latin typeface="Abadi MT Condensed Extra Bold" panose="020B0306030101010103" pitchFamily="34" charset="77"/>
              </a:rPr>
              <a:t>S</a:t>
            </a:r>
            <a:r>
              <a:rPr lang="en-US" sz="3600" b="1" u="none" strike="noStrike" dirty="0">
                <a:solidFill>
                  <a:srgbClr val="000000"/>
                </a:solidFill>
                <a:effectLst/>
                <a:latin typeface="Abadi MT Condensed Extra Bold" panose="020B0306030101010103" pitchFamily="34" charset="77"/>
              </a:rPr>
              <a:t>itting, Not Enough Chiropractic?</a:t>
            </a:r>
            <a:endParaRPr lang="en-US" sz="3600" b="1" u="none" strike="noStrike" dirty="0">
              <a:solidFill>
                <a:srgbClr val="383838"/>
              </a:solidFill>
              <a:effectLst/>
              <a:latin typeface="Abadi MT Condensed Extra Bold" panose="020B0306030101010103" pitchFamily="34" charset="77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BB31A59-E2AC-5FA0-B83D-0A1EB1CC0A35}"/>
              </a:ext>
            </a:extLst>
          </p:cNvPr>
          <p:cNvSpPr txBox="1"/>
          <p:nvPr/>
        </p:nvSpPr>
        <p:spPr>
          <a:xfrm>
            <a:off x="0" y="5148384"/>
            <a:ext cx="91440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rgbClr val="000000"/>
                </a:solidFill>
                <a:latin typeface="Abadi MT Condensed Light" panose="020B0306030101010103" pitchFamily="34" charset="77"/>
              </a:rPr>
              <a:t>Don’t let </a:t>
            </a:r>
            <a:r>
              <a:rPr lang="en-US" sz="2800" u="none" strike="noStrike" dirty="0">
                <a:solidFill>
                  <a:srgbClr val="000000"/>
                </a:solidFill>
                <a:effectLst/>
                <a:latin typeface="Abadi MT Condensed Light" panose="020B0306030101010103" pitchFamily="34" charset="77"/>
              </a:rPr>
              <a:t>issues or excuses keep you from taking care of your body.</a:t>
            </a:r>
            <a:endParaRPr lang="en-US" sz="700" u="none" strike="noStrike" dirty="0">
              <a:solidFill>
                <a:srgbClr val="000000"/>
              </a:solidFill>
              <a:effectLst/>
              <a:latin typeface="Abadi MT Condensed Light" panose="020B0306030101010103" pitchFamily="34" charset="77"/>
            </a:endParaRPr>
          </a:p>
          <a:p>
            <a:pPr algn="ctr"/>
            <a:r>
              <a:rPr lang="en-US" sz="2800" u="none" strike="noStrike" dirty="0">
                <a:solidFill>
                  <a:srgbClr val="000000"/>
                </a:solidFill>
                <a:effectLst/>
                <a:latin typeface="Abadi MT Condensed Light" panose="020B0306030101010103" pitchFamily="34" charset="77"/>
              </a:rPr>
              <a:t>We all need chiropractic for wellness, prevention, and longevity.</a:t>
            </a:r>
            <a:endParaRPr lang="en-US" sz="2800" dirty="0">
              <a:solidFill>
                <a:srgbClr val="000000"/>
              </a:solidFill>
              <a:latin typeface="Abadi MT Condensed Light" panose="020B0306030101010103" pitchFamily="34" charset="77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4296CB24-7B22-0347-8452-62A70EC43B1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3289" y="495519"/>
            <a:ext cx="8458201" cy="3873212"/>
          </a:xfrm>
          <a:prstGeom prst="rect">
            <a:avLst/>
          </a:prstGeom>
          <a:effectLst>
            <a:softEdge rad="112117"/>
          </a:effectLst>
        </p:spPr>
      </p:pic>
    </p:spTree>
    <p:extLst>
      <p:ext uri="{BB962C8B-B14F-4D97-AF65-F5344CB8AC3E}">
        <p14:creationId xmlns:p14="http://schemas.microsoft.com/office/powerpoint/2010/main" val="91130133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03EB8B51-262C-1B0F-248F-58EBC89C8F6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6922" y="364132"/>
            <a:ext cx="8536133" cy="4386154"/>
          </a:xfrm>
          <a:prstGeom prst="rect">
            <a:avLst/>
          </a:prstGeom>
          <a:effectLst>
            <a:softEdge rad="109041"/>
          </a:effectLst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1605023A-8BBF-786B-506E-86A275FFBB49}"/>
              </a:ext>
            </a:extLst>
          </p:cNvPr>
          <p:cNvSpPr/>
          <p:nvPr/>
        </p:nvSpPr>
        <p:spPr>
          <a:xfrm>
            <a:off x="0" y="0"/>
            <a:ext cx="9144000" cy="374073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EC35B2D-24C9-79C8-EA86-8F38826AEE84}"/>
              </a:ext>
            </a:extLst>
          </p:cNvPr>
          <p:cNvSpPr txBox="1"/>
          <p:nvPr/>
        </p:nvSpPr>
        <p:spPr>
          <a:xfrm>
            <a:off x="484909" y="0"/>
            <a:ext cx="81603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latin typeface="Abadi MT Condensed Light" panose="020B0306030101010103" pitchFamily="34" charset="77"/>
              </a:rPr>
              <a:t>Maximized Health Chiropractic | www.maximizedhealth.net | 303-462-4476 | Centennial, CO 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F57D597B-2573-1689-D80B-90BE0F567A95}"/>
              </a:ext>
            </a:extLst>
          </p:cNvPr>
          <p:cNvSpPr/>
          <p:nvPr/>
        </p:nvSpPr>
        <p:spPr>
          <a:xfrm>
            <a:off x="0" y="6345383"/>
            <a:ext cx="9144000" cy="512618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E694197-D8F5-4D90-0B7B-E1C571EF1B42}"/>
              </a:ext>
            </a:extLst>
          </p:cNvPr>
          <p:cNvSpPr txBox="1"/>
          <p:nvPr/>
        </p:nvSpPr>
        <p:spPr>
          <a:xfrm>
            <a:off x="491836" y="6371420"/>
            <a:ext cx="81603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Abadi MT Condensed Light" panose="020B0306030101010103" pitchFamily="34" charset="77"/>
              </a:rPr>
              <a:t>Call or text message us now. We will be happy to help you!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26DF7ED-C2FC-2B0E-6FE2-44F4BAF48373}"/>
              </a:ext>
            </a:extLst>
          </p:cNvPr>
          <p:cNvSpPr txBox="1"/>
          <p:nvPr/>
        </p:nvSpPr>
        <p:spPr>
          <a:xfrm>
            <a:off x="20783" y="4667546"/>
            <a:ext cx="912321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u="none" strike="noStrike" dirty="0">
                <a:solidFill>
                  <a:srgbClr val="000000"/>
                </a:solidFill>
                <a:effectLst/>
                <a:latin typeface="Abadi MT Condensed Extra Bold" panose="020B0306030101010103" pitchFamily="34" charset="77"/>
              </a:rPr>
              <a:t>Got Pain or Stiffness? </a:t>
            </a:r>
            <a:r>
              <a:rPr lang="en-US" sz="3600" b="1" dirty="0">
                <a:solidFill>
                  <a:srgbClr val="000000"/>
                </a:solidFill>
                <a:latin typeface="Abadi MT Condensed Extra Bold" panose="020B0306030101010103" pitchFamily="34" charset="77"/>
              </a:rPr>
              <a:t>Get </a:t>
            </a:r>
            <a:r>
              <a:rPr lang="en-US" sz="3600" b="1" u="none" strike="noStrike" dirty="0">
                <a:solidFill>
                  <a:srgbClr val="000000"/>
                </a:solidFill>
                <a:effectLst/>
                <a:latin typeface="Abadi MT Condensed Extra Bold" panose="020B0306030101010103" pitchFamily="34" charset="77"/>
              </a:rPr>
              <a:t>Chiropractic</a:t>
            </a:r>
            <a:r>
              <a:rPr lang="en-US" sz="3600" b="1" dirty="0">
                <a:solidFill>
                  <a:srgbClr val="000000"/>
                </a:solidFill>
                <a:latin typeface="Abadi MT Condensed Extra Bold" panose="020B0306030101010103" pitchFamily="34" charset="77"/>
              </a:rPr>
              <a:t>!</a:t>
            </a:r>
            <a:endParaRPr lang="en-US" sz="3600" b="1" u="none" strike="noStrike" dirty="0">
              <a:solidFill>
                <a:srgbClr val="383838"/>
              </a:solidFill>
              <a:effectLst/>
              <a:latin typeface="Abadi MT Condensed Extra Bold" panose="020B0306030101010103" pitchFamily="34" charset="77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BB31A59-E2AC-5FA0-B83D-0A1EB1CC0A35}"/>
              </a:ext>
            </a:extLst>
          </p:cNvPr>
          <p:cNvSpPr txBox="1"/>
          <p:nvPr/>
        </p:nvSpPr>
        <p:spPr>
          <a:xfrm>
            <a:off x="0" y="5313877"/>
            <a:ext cx="91440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rgbClr val="000000"/>
                </a:solidFill>
                <a:latin typeface="Abadi MT Condensed Light" panose="020B0306030101010103" pitchFamily="34" charset="77"/>
              </a:rPr>
              <a:t>Don’t let </a:t>
            </a:r>
            <a:r>
              <a:rPr lang="en-US" sz="2800" u="none" strike="noStrike" dirty="0">
                <a:solidFill>
                  <a:srgbClr val="000000"/>
                </a:solidFill>
                <a:effectLst/>
                <a:latin typeface="Abadi MT Condensed Light" panose="020B0306030101010103" pitchFamily="34" charset="77"/>
              </a:rPr>
              <a:t>issues or excuses keep you from taking care of your body.</a:t>
            </a:r>
            <a:endParaRPr lang="en-US" sz="700" u="none" strike="noStrike" dirty="0">
              <a:solidFill>
                <a:srgbClr val="000000"/>
              </a:solidFill>
              <a:effectLst/>
              <a:latin typeface="Abadi MT Condensed Light" panose="020B0306030101010103" pitchFamily="34" charset="77"/>
            </a:endParaRPr>
          </a:p>
          <a:p>
            <a:pPr algn="ctr"/>
            <a:r>
              <a:rPr lang="en-US" sz="2800" u="none" strike="noStrike" dirty="0">
                <a:solidFill>
                  <a:srgbClr val="000000"/>
                </a:solidFill>
                <a:effectLst/>
                <a:latin typeface="Abadi MT Condensed Light" panose="020B0306030101010103" pitchFamily="34" charset="77"/>
              </a:rPr>
              <a:t>We all need chiropractic for wellness, prevention, and longevity.</a:t>
            </a:r>
            <a:endParaRPr lang="en-US" sz="2800" dirty="0">
              <a:solidFill>
                <a:srgbClr val="000000"/>
              </a:solidFill>
              <a:latin typeface="Abadi MT Condensed Light" panose="020B0306030101010103" pitchFamily="34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251990316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605023A-8BBF-786B-506E-86A275FFBB49}"/>
              </a:ext>
            </a:extLst>
          </p:cNvPr>
          <p:cNvSpPr/>
          <p:nvPr/>
        </p:nvSpPr>
        <p:spPr>
          <a:xfrm>
            <a:off x="0" y="0"/>
            <a:ext cx="9144000" cy="374073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EC35B2D-24C9-79C8-EA86-8F38826AEE84}"/>
              </a:ext>
            </a:extLst>
          </p:cNvPr>
          <p:cNvSpPr txBox="1"/>
          <p:nvPr/>
        </p:nvSpPr>
        <p:spPr>
          <a:xfrm>
            <a:off x="484909" y="0"/>
            <a:ext cx="81603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latin typeface="Abadi MT Condensed Light" panose="020B0306030101010103" pitchFamily="34" charset="77"/>
              </a:rPr>
              <a:t>Maximized Health Chiropractic | www.maximizedhealth.net | 303-462-4476 | Centennial, CO 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F57D597B-2573-1689-D80B-90BE0F567A95}"/>
              </a:ext>
            </a:extLst>
          </p:cNvPr>
          <p:cNvSpPr/>
          <p:nvPr/>
        </p:nvSpPr>
        <p:spPr>
          <a:xfrm>
            <a:off x="0" y="6345383"/>
            <a:ext cx="9144000" cy="512618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E694197-D8F5-4D90-0B7B-E1C571EF1B42}"/>
              </a:ext>
            </a:extLst>
          </p:cNvPr>
          <p:cNvSpPr txBox="1"/>
          <p:nvPr/>
        </p:nvSpPr>
        <p:spPr>
          <a:xfrm>
            <a:off x="491836" y="6371420"/>
            <a:ext cx="81603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Abadi MT Condensed Light" panose="020B0306030101010103" pitchFamily="34" charset="77"/>
              </a:rPr>
              <a:t>Call or text message us now. We will be happy to help you!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26DF7ED-C2FC-2B0E-6FE2-44F4BAF48373}"/>
              </a:ext>
            </a:extLst>
          </p:cNvPr>
          <p:cNvSpPr txBox="1"/>
          <p:nvPr/>
        </p:nvSpPr>
        <p:spPr>
          <a:xfrm>
            <a:off x="0" y="4080157"/>
            <a:ext cx="9144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solidFill>
                  <a:srgbClr val="000000"/>
                </a:solidFill>
                <a:latin typeface="Abadi MT Condensed Extra Bold" panose="020B0306030101010103" pitchFamily="34" charset="77"/>
              </a:rPr>
              <a:t>Don’t Let Spinal Problems Slow You Down</a:t>
            </a:r>
          </a:p>
          <a:p>
            <a:pPr algn="ctr"/>
            <a:r>
              <a:rPr lang="en-US" sz="3600" b="1" u="none" strike="noStrike" dirty="0">
                <a:solidFill>
                  <a:srgbClr val="000000"/>
                </a:solidFill>
                <a:effectLst/>
                <a:latin typeface="Abadi MT Condensed Extra Bold" panose="020B0306030101010103" pitchFamily="34" charset="77"/>
              </a:rPr>
              <a:t>Use Chiropractic to </a:t>
            </a:r>
            <a:r>
              <a:rPr lang="en-US" sz="3600" b="1" u="none" strike="noStrike" dirty="0">
                <a:solidFill>
                  <a:schemeClr val="accent6"/>
                </a:solidFill>
                <a:effectLst/>
                <a:latin typeface="Abadi MT Condensed Extra Bold" panose="020B0306030101010103" pitchFamily="34" charset="77"/>
              </a:rPr>
              <a:t>Live and Age Optimally</a:t>
            </a:r>
            <a:endParaRPr lang="en-US" sz="3600" b="1" u="none" strike="noStrike" dirty="0">
              <a:solidFill>
                <a:srgbClr val="383838"/>
              </a:solidFill>
              <a:effectLst/>
              <a:latin typeface="Abadi MT Condensed Extra Bold" panose="020B0306030101010103" pitchFamily="34" charset="77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BB31A59-E2AC-5FA0-B83D-0A1EB1CC0A35}"/>
              </a:ext>
            </a:extLst>
          </p:cNvPr>
          <p:cNvSpPr txBox="1"/>
          <p:nvPr/>
        </p:nvSpPr>
        <p:spPr>
          <a:xfrm>
            <a:off x="0" y="5313877"/>
            <a:ext cx="91440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rgbClr val="000000"/>
                </a:solidFill>
                <a:latin typeface="Abadi MT Condensed Light" panose="020B0306030101010103" pitchFamily="34" charset="77"/>
              </a:rPr>
              <a:t>Don’t let </a:t>
            </a:r>
            <a:r>
              <a:rPr lang="en-US" sz="2800" u="none" strike="noStrike" dirty="0">
                <a:solidFill>
                  <a:srgbClr val="000000"/>
                </a:solidFill>
                <a:effectLst/>
                <a:latin typeface="Abadi MT Condensed Light" panose="020B0306030101010103" pitchFamily="34" charset="77"/>
              </a:rPr>
              <a:t>issues or excuses keep you from taking care of your body.</a:t>
            </a:r>
            <a:endParaRPr lang="en-US" sz="700" u="none" strike="noStrike" dirty="0">
              <a:solidFill>
                <a:srgbClr val="000000"/>
              </a:solidFill>
              <a:effectLst/>
              <a:latin typeface="Abadi MT Condensed Light" panose="020B0306030101010103" pitchFamily="34" charset="77"/>
            </a:endParaRPr>
          </a:p>
          <a:p>
            <a:pPr algn="ctr"/>
            <a:r>
              <a:rPr lang="en-US" sz="2800" u="none" strike="noStrike" dirty="0">
                <a:solidFill>
                  <a:srgbClr val="000000"/>
                </a:solidFill>
                <a:effectLst/>
                <a:latin typeface="Abadi MT Condensed Light" panose="020B0306030101010103" pitchFamily="34" charset="77"/>
              </a:rPr>
              <a:t>We all need chiropractic for wellness, prevention, and longevity.</a:t>
            </a:r>
            <a:endParaRPr lang="en-US" sz="2800" dirty="0">
              <a:solidFill>
                <a:srgbClr val="000000"/>
              </a:solidFill>
              <a:latin typeface="Abadi MT Condensed Light" panose="020B0306030101010103" pitchFamily="34" charset="77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C66D97F2-4A56-E3EA-81AA-4ED19A53AFF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0990" t="10118" r="7657"/>
          <a:stretch/>
        </p:blipFill>
        <p:spPr>
          <a:xfrm>
            <a:off x="155864" y="546545"/>
            <a:ext cx="4405745" cy="3456213"/>
          </a:xfrm>
          <a:prstGeom prst="rect">
            <a:avLst/>
          </a:prstGeom>
          <a:effectLst>
            <a:softEdge rad="101600"/>
          </a:effectLst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3554B6EA-2A69-2103-6E4B-E285572783C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6143" r="11982"/>
          <a:stretch/>
        </p:blipFill>
        <p:spPr>
          <a:xfrm>
            <a:off x="4582391" y="520508"/>
            <a:ext cx="4405745" cy="3482250"/>
          </a:xfrm>
          <a:prstGeom prst="rect">
            <a:avLst/>
          </a:prstGeom>
          <a:effectLst>
            <a:softEdge rad="101600"/>
          </a:effectLst>
        </p:spPr>
      </p:pic>
    </p:spTree>
    <p:extLst>
      <p:ext uri="{BB962C8B-B14F-4D97-AF65-F5344CB8AC3E}">
        <p14:creationId xmlns:p14="http://schemas.microsoft.com/office/powerpoint/2010/main" val="200482650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ow To Prevent Shrinking From Poor Posture">
            <a:extLst>
              <a:ext uri="{FF2B5EF4-FFF2-40B4-BE49-F238E27FC236}">
                <a16:creationId xmlns:a16="http://schemas.microsoft.com/office/drawing/2014/main" id="{D7DA40B7-3D90-8F02-DE17-473B9D3E379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681" b="2721"/>
          <a:stretch/>
        </p:blipFill>
        <p:spPr bwMode="auto">
          <a:xfrm>
            <a:off x="1066801" y="374073"/>
            <a:ext cx="7460673" cy="39281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1605023A-8BBF-786B-506E-86A275FFBB49}"/>
              </a:ext>
            </a:extLst>
          </p:cNvPr>
          <p:cNvSpPr/>
          <p:nvPr/>
        </p:nvSpPr>
        <p:spPr>
          <a:xfrm>
            <a:off x="0" y="0"/>
            <a:ext cx="9144000" cy="374073"/>
          </a:xfrm>
          <a:prstGeom prst="rect">
            <a:avLst/>
          </a:prstGeom>
          <a:solidFill>
            <a:srgbClr val="D528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EC35B2D-24C9-79C8-EA86-8F38826AEE84}"/>
              </a:ext>
            </a:extLst>
          </p:cNvPr>
          <p:cNvSpPr txBox="1"/>
          <p:nvPr/>
        </p:nvSpPr>
        <p:spPr>
          <a:xfrm>
            <a:off x="484909" y="0"/>
            <a:ext cx="81603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Abadi MT Condensed Light" panose="020B0306030101010103" pitchFamily="34" charset="77"/>
              </a:rPr>
              <a:t>Maximized Health Chiropractic | www.maximizedhealth.net | 303-462-4476 | Centennial, CO 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F57D597B-2573-1689-D80B-90BE0F567A95}"/>
              </a:ext>
            </a:extLst>
          </p:cNvPr>
          <p:cNvSpPr/>
          <p:nvPr/>
        </p:nvSpPr>
        <p:spPr>
          <a:xfrm>
            <a:off x="0" y="6345383"/>
            <a:ext cx="9144000" cy="512618"/>
          </a:xfrm>
          <a:prstGeom prst="rect">
            <a:avLst/>
          </a:prstGeom>
          <a:solidFill>
            <a:srgbClr val="D528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E694197-D8F5-4D90-0B7B-E1C571EF1B42}"/>
              </a:ext>
            </a:extLst>
          </p:cNvPr>
          <p:cNvSpPr txBox="1"/>
          <p:nvPr/>
        </p:nvSpPr>
        <p:spPr>
          <a:xfrm>
            <a:off x="491836" y="6371420"/>
            <a:ext cx="81603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Abadi MT Condensed Light" panose="020B0306030101010103" pitchFamily="34" charset="77"/>
              </a:rPr>
              <a:t>Call or text message us now. We will be happy to help you!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26DF7ED-C2FC-2B0E-6FE2-44F4BAF48373}"/>
              </a:ext>
            </a:extLst>
          </p:cNvPr>
          <p:cNvSpPr txBox="1"/>
          <p:nvPr/>
        </p:nvSpPr>
        <p:spPr>
          <a:xfrm>
            <a:off x="20783" y="4149193"/>
            <a:ext cx="91232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solidFill>
                  <a:srgbClr val="000000"/>
                </a:solidFill>
                <a:latin typeface="Abadi MT Condensed Extra Bold" panose="020B0306030101010103" pitchFamily="34" charset="77"/>
              </a:rPr>
              <a:t>Come Back To The Chiropractor </a:t>
            </a:r>
            <a:r>
              <a:rPr lang="en-US" sz="3600" b="1" dirty="0">
                <a:solidFill>
                  <a:srgbClr val="D52870"/>
                </a:solidFill>
                <a:latin typeface="Abadi MT Condensed Extra Bold" panose="020B0306030101010103" pitchFamily="34" charset="77"/>
              </a:rPr>
              <a:t>Before </a:t>
            </a:r>
          </a:p>
          <a:p>
            <a:pPr algn="ctr"/>
            <a:r>
              <a:rPr lang="en-US" sz="3600" b="1" dirty="0">
                <a:solidFill>
                  <a:srgbClr val="D52870"/>
                </a:solidFill>
                <a:latin typeface="Abadi MT Condensed Extra Bold" panose="020B0306030101010103" pitchFamily="34" charset="77"/>
              </a:rPr>
              <a:t>It’s Too Late </a:t>
            </a:r>
            <a:r>
              <a:rPr lang="en-US" sz="3600" b="1" dirty="0">
                <a:solidFill>
                  <a:srgbClr val="000000"/>
                </a:solidFill>
                <a:latin typeface="Abadi MT Condensed Extra Bold" panose="020B0306030101010103" pitchFamily="34" charset="77"/>
              </a:rPr>
              <a:t>To Make a Comeback!</a:t>
            </a:r>
            <a:endParaRPr lang="en-US" sz="3600" b="1" u="none" strike="noStrike" dirty="0">
              <a:solidFill>
                <a:srgbClr val="383838"/>
              </a:solidFill>
              <a:effectLst/>
              <a:latin typeface="Abadi MT Condensed Extra Bold" panose="020B0306030101010103" pitchFamily="34" charset="77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BB31A59-E2AC-5FA0-B83D-0A1EB1CC0A35}"/>
              </a:ext>
            </a:extLst>
          </p:cNvPr>
          <p:cNvSpPr txBox="1"/>
          <p:nvPr/>
        </p:nvSpPr>
        <p:spPr>
          <a:xfrm>
            <a:off x="0" y="5313877"/>
            <a:ext cx="91440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rgbClr val="000000"/>
                </a:solidFill>
                <a:latin typeface="Abadi MT Condensed Light" panose="020B0306030101010103" pitchFamily="34" charset="77"/>
              </a:rPr>
              <a:t>Don’t let </a:t>
            </a:r>
            <a:r>
              <a:rPr lang="en-US" sz="2800" u="none" strike="noStrike" dirty="0">
                <a:solidFill>
                  <a:srgbClr val="000000"/>
                </a:solidFill>
                <a:effectLst/>
                <a:latin typeface="Abadi MT Condensed Light" panose="020B0306030101010103" pitchFamily="34" charset="77"/>
              </a:rPr>
              <a:t>issues or excuses keep you from taking care of your body.</a:t>
            </a:r>
            <a:endParaRPr lang="en-US" sz="700" u="none" strike="noStrike" dirty="0">
              <a:solidFill>
                <a:srgbClr val="000000"/>
              </a:solidFill>
              <a:effectLst/>
              <a:latin typeface="Abadi MT Condensed Light" panose="020B0306030101010103" pitchFamily="34" charset="77"/>
            </a:endParaRPr>
          </a:p>
          <a:p>
            <a:pPr algn="ctr"/>
            <a:r>
              <a:rPr lang="en-US" sz="2800" u="none" strike="noStrike" dirty="0">
                <a:solidFill>
                  <a:srgbClr val="000000"/>
                </a:solidFill>
                <a:effectLst/>
                <a:latin typeface="Abadi MT Condensed Light" panose="020B0306030101010103" pitchFamily="34" charset="77"/>
              </a:rPr>
              <a:t>We all need chiropractic for wellness, prevention, and longevity.</a:t>
            </a:r>
            <a:endParaRPr lang="en-US" sz="2800" dirty="0">
              <a:solidFill>
                <a:srgbClr val="000000"/>
              </a:solidFill>
              <a:latin typeface="Abadi MT Condensed Light" panose="020B0306030101010103" pitchFamily="34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4302149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605023A-8BBF-786B-506E-86A275FFBB49}"/>
              </a:ext>
            </a:extLst>
          </p:cNvPr>
          <p:cNvSpPr/>
          <p:nvPr/>
        </p:nvSpPr>
        <p:spPr>
          <a:xfrm>
            <a:off x="0" y="0"/>
            <a:ext cx="9144000" cy="374073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EC35B2D-24C9-79C8-EA86-8F38826AEE84}"/>
              </a:ext>
            </a:extLst>
          </p:cNvPr>
          <p:cNvSpPr txBox="1"/>
          <p:nvPr/>
        </p:nvSpPr>
        <p:spPr>
          <a:xfrm>
            <a:off x="484909" y="0"/>
            <a:ext cx="81603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Abadi MT Condensed Light" panose="020B0306030101010103" pitchFamily="34" charset="77"/>
              </a:rPr>
              <a:t>Maximized Health Chiropractic | www.maximizedhealth.net | 303-462-4476 | Centennial, CO 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F57D597B-2573-1689-D80B-90BE0F567A95}"/>
              </a:ext>
            </a:extLst>
          </p:cNvPr>
          <p:cNvSpPr/>
          <p:nvPr/>
        </p:nvSpPr>
        <p:spPr>
          <a:xfrm>
            <a:off x="0" y="6345383"/>
            <a:ext cx="9144000" cy="512618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E694197-D8F5-4D90-0B7B-E1C571EF1B42}"/>
              </a:ext>
            </a:extLst>
          </p:cNvPr>
          <p:cNvSpPr txBox="1"/>
          <p:nvPr/>
        </p:nvSpPr>
        <p:spPr>
          <a:xfrm>
            <a:off x="491836" y="6371420"/>
            <a:ext cx="81603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Abadi MT Condensed Light" panose="020B0306030101010103" pitchFamily="34" charset="77"/>
              </a:rPr>
              <a:t>Call or text message us now. We will be happy to help you!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26DF7ED-C2FC-2B0E-6FE2-44F4BAF48373}"/>
              </a:ext>
            </a:extLst>
          </p:cNvPr>
          <p:cNvSpPr txBox="1"/>
          <p:nvPr/>
        </p:nvSpPr>
        <p:spPr>
          <a:xfrm>
            <a:off x="20783" y="4149193"/>
            <a:ext cx="91232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solidFill>
                  <a:srgbClr val="000000"/>
                </a:solidFill>
                <a:latin typeface="Abadi MT Condensed Extra Bold" panose="020B0306030101010103" pitchFamily="34" charset="77"/>
              </a:rPr>
              <a:t>Come Back To The Chiropractor </a:t>
            </a:r>
            <a:r>
              <a:rPr lang="en-US" sz="3600" b="1" dirty="0">
                <a:solidFill>
                  <a:schemeClr val="accent1">
                    <a:lumMod val="75000"/>
                  </a:schemeClr>
                </a:solidFill>
                <a:latin typeface="Abadi MT Condensed Extra Bold" panose="020B0306030101010103" pitchFamily="34" charset="77"/>
              </a:rPr>
              <a:t>Before </a:t>
            </a:r>
          </a:p>
          <a:p>
            <a:pPr algn="ctr"/>
            <a:r>
              <a:rPr lang="en-US" sz="3600" b="1" dirty="0">
                <a:solidFill>
                  <a:schemeClr val="accent1">
                    <a:lumMod val="75000"/>
                  </a:schemeClr>
                </a:solidFill>
                <a:latin typeface="Abadi MT Condensed Extra Bold" panose="020B0306030101010103" pitchFamily="34" charset="77"/>
              </a:rPr>
              <a:t>It’s Too Late</a:t>
            </a:r>
            <a:r>
              <a:rPr lang="en-US" sz="3600" b="1" dirty="0">
                <a:solidFill>
                  <a:srgbClr val="D52870"/>
                </a:solidFill>
                <a:latin typeface="Abadi MT Condensed Extra Bold" panose="020B0306030101010103" pitchFamily="34" charset="77"/>
              </a:rPr>
              <a:t> </a:t>
            </a:r>
            <a:r>
              <a:rPr lang="en-US" sz="3600" b="1" dirty="0">
                <a:solidFill>
                  <a:srgbClr val="000000"/>
                </a:solidFill>
                <a:latin typeface="Abadi MT Condensed Extra Bold" panose="020B0306030101010103" pitchFamily="34" charset="77"/>
              </a:rPr>
              <a:t>To Make a Comeback!</a:t>
            </a:r>
            <a:endParaRPr lang="en-US" sz="3600" b="1" u="none" strike="noStrike" dirty="0">
              <a:solidFill>
                <a:srgbClr val="383838"/>
              </a:solidFill>
              <a:effectLst/>
              <a:latin typeface="Abadi MT Condensed Extra Bold" panose="020B0306030101010103" pitchFamily="34" charset="77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BB31A59-E2AC-5FA0-B83D-0A1EB1CC0A35}"/>
              </a:ext>
            </a:extLst>
          </p:cNvPr>
          <p:cNvSpPr txBox="1"/>
          <p:nvPr/>
        </p:nvSpPr>
        <p:spPr>
          <a:xfrm>
            <a:off x="0" y="5313877"/>
            <a:ext cx="91440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rgbClr val="000000"/>
                </a:solidFill>
                <a:latin typeface="Abadi MT Condensed Light" panose="020B0306030101010103" pitchFamily="34" charset="77"/>
              </a:rPr>
              <a:t>Don’t let </a:t>
            </a:r>
            <a:r>
              <a:rPr lang="en-US" sz="2800" u="none" strike="noStrike" dirty="0">
                <a:solidFill>
                  <a:srgbClr val="000000"/>
                </a:solidFill>
                <a:effectLst/>
                <a:latin typeface="Abadi MT Condensed Light" panose="020B0306030101010103" pitchFamily="34" charset="77"/>
              </a:rPr>
              <a:t>issues or excuses keep you from taking care of your body.</a:t>
            </a:r>
            <a:endParaRPr lang="en-US" sz="700" u="none" strike="noStrike" dirty="0">
              <a:solidFill>
                <a:srgbClr val="000000"/>
              </a:solidFill>
              <a:effectLst/>
              <a:latin typeface="Abadi MT Condensed Light" panose="020B0306030101010103" pitchFamily="34" charset="77"/>
            </a:endParaRPr>
          </a:p>
          <a:p>
            <a:pPr algn="ctr"/>
            <a:r>
              <a:rPr lang="en-US" sz="2800" u="none" strike="noStrike" dirty="0">
                <a:solidFill>
                  <a:srgbClr val="000000"/>
                </a:solidFill>
                <a:effectLst/>
                <a:latin typeface="Abadi MT Condensed Light" panose="020B0306030101010103" pitchFamily="34" charset="77"/>
              </a:rPr>
              <a:t>We all need chiropractic for wellness, prevention, and longevity.</a:t>
            </a:r>
            <a:endParaRPr lang="en-US" sz="2800" dirty="0">
              <a:solidFill>
                <a:srgbClr val="000000"/>
              </a:solidFill>
              <a:latin typeface="Abadi MT Condensed Light" panose="020B0306030101010103" pitchFamily="34" charset="77"/>
            </a:endParaRPr>
          </a:p>
        </p:txBody>
      </p:sp>
      <p:pic>
        <p:nvPicPr>
          <p:cNvPr id="3074" name="Picture 2" descr="Steps to Prevent Height Loss">
            <a:extLst>
              <a:ext uri="{FF2B5EF4-FFF2-40B4-BE49-F238E27FC236}">
                <a16:creationId xmlns:a16="http://schemas.microsoft.com/office/drawing/2014/main" id="{DADE58F9-3577-B03F-57BF-05444F37DF1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2109" y="400110"/>
            <a:ext cx="7010400" cy="38454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0083417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605023A-8BBF-786B-506E-86A275FFBB49}"/>
              </a:ext>
            </a:extLst>
          </p:cNvPr>
          <p:cNvSpPr/>
          <p:nvPr/>
        </p:nvSpPr>
        <p:spPr>
          <a:xfrm>
            <a:off x="0" y="0"/>
            <a:ext cx="9144000" cy="374073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EC35B2D-24C9-79C8-EA86-8F38826AEE84}"/>
              </a:ext>
            </a:extLst>
          </p:cNvPr>
          <p:cNvSpPr txBox="1"/>
          <p:nvPr/>
        </p:nvSpPr>
        <p:spPr>
          <a:xfrm>
            <a:off x="484909" y="0"/>
            <a:ext cx="81603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latin typeface="Abadi MT Condensed Light" panose="020B0306030101010103" pitchFamily="34" charset="77"/>
              </a:rPr>
              <a:t>Maximized Health Chiropractic | www.maximizedhealth.net | 303-462-4476 | Centennial, CO 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F57D597B-2573-1689-D80B-90BE0F567A95}"/>
              </a:ext>
            </a:extLst>
          </p:cNvPr>
          <p:cNvSpPr/>
          <p:nvPr/>
        </p:nvSpPr>
        <p:spPr>
          <a:xfrm>
            <a:off x="0" y="6345383"/>
            <a:ext cx="9144000" cy="512618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E694197-D8F5-4D90-0B7B-E1C571EF1B42}"/>
              </a:ext>
            </a:extLst>
          </p:cNvPr>
          <p:cNvSpPr txBox="1"/>
          <p:nvPr/>
        </p:nvSpPr>
        <p:spPr>
          <a:xfrm>
            <a:off x="491836" y="6371420"/>
            <a:ext cx="81603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Abadi MT Condensed Light" panose="020B0306030101010103" pitchFamily="34" charset="77"/>
              </a:rPr>
              <a:t>Call or text message us now. We will be happy to help you!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26DF7ED-C2FC-2B0E-6FE2-44F4BAF48373}"/>
              </a:ext>
            </a:extLst>
          </p:cNvPr>
          <p:cNvSpPr txBox="1"/>
          <p:nvPr/>
        </p:nvSpPr>
        <p:spPr>
          <a:xfrm>
            <a:off x="20783" y="4149193"/>
            <a:ext cx="91232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solidFill>
                  <a:srgbClr val="000000"/>
                </a:solidFill>
                <a:latin typeface="Abadi MT Condensed Extra Bold" panose="020B0306030101010103" pitchFamily="34" charset="77"/>
              </a:rPr>
              <a:t>Come Back To The Chiropractor </a:t>
            </a:r>
            <a:r>
              <a:rPr lang="en-US" sz="3600" b="1" dirty="0">
                <a:solidFill>
                  <a:schemeClr val="accent4">
                    <a:lumMod val="75000"/>
                  </a:schemeClr>
                </a:solidFill>
                <a:latin typeface="Abadi MT Condensed Extra Bold" panose="020B0306030101010103" pitchFamily="34" charset="77"/>
              </a:rPr>
              <a:t>Before </a:t>
            </a:r>
          </a:p>
          <a:p>
            <a:pPr algn="ctr"/>
            <a:r>
              <a:rPr lang="en-US" sz="3600" b="1" dirty="0">
                <a:solidFill>
                  <a:schemeClr val="accent4">
                    <a:lumMod val="75000"/>
                  </a:schemeClr>
                </a:solidFill>
                <a:latin typeface="Abadi MT Condensed Extra Bold" panose="020B0306030101010103" pitchFamily="34" charset="77"/>
              </a:rPr>
              <a:t>It’s Too Late</a:t>
            </a:r>
            <a:r>
              <a:rPr lang="en-US" sz="3600" b="1" dirty="0">
                <a:solidFill>
                  <a:srgbClr val="000000"/>
                </a:solidFill>
                <a:latin typeface="Abadi MT Condensed Extra Bold" panose="020B0306030101010103" pitchFamily="34" charset="77"/>
              </a:rPr>
              <a:t> To Make a Comeback!</a:t>
            </a:r>
            <a:endParaRPr lang="en-US" sz="3600" b="1" u="none" strike="noStrike" dirty="0">
              <a:solidFill>
                <a:srgbClr val="383838"/>
              </a:solidFill>
              <a:effectLst/>
              <a:latin typeface="Abadi MT Condensed Extra Bold" panose="020B0306030101010103" pitchFamily="34" charset="77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BB31A59-E2AC-5FA0-B83D-0A1EB1CC0A35}"/>
              </a:ext>
            </a:extLst>
          </p:cNvPr>
          <p:cNvSpPr txBox="1"/>
          <p:nvPr/>
        </p:nvSpPr>
        <p:spPr>
          <a:xfrm>
            <a:off x="0" y="5313877"/>
            <a:ext cx="91440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rgbClr val="000000"/>
                </a:solidFill>
                <a:latin typeface="Abadi MT Condensed Light" panose="020B0306030101010103" pitchFamily="34" charset="77"/>
              </a:rPr>
              <a:t>Don’t let </a:t>
            </a:r>
            <a:r>
              <a:rPr lang="en-US" sz="2800" u="none" strike="noStrike" dirty="0">
                <a:solidFill>
                  <a:srgbClr val="000000"/>
                </a:solidFill>
                <a:effectLst/>
                <a:latin typeface="Abadi MT Condensed Light" panose="020B0306030101010103" pitchFamily="34" charset="77"/>
              </a:rPr>
              <a:t>issues or excuses keep you from taking care of your body.</a:t>
            </a:r>
            <a:endParaRPr lang="en-US" sz="700" u="none" strike="noStrike" dirty="0">
              <a:solidFill>
                <a:srgbClr val="000000"/>
              </a:solidFill>
              <a:effectLst/>
              <a:latin typeface="Abadi MT Condensed Light" panose="020B0306030101010103" pitchFamily="34" charset="77"/>
            </a:endParaRPr>
          </a:p>
          <a:p>
            <a:pPr algn="ctr"/>
            <a:r>
              <a:rPr lang="en-US" sz="2800" u="none" strike="noStrike" dirty="0">
                <a:solidFill>
                  <a:srgbClr val="000000"/>
                </a:solidFill>
                <a:effectLst/>
                <a:latin typeface="Abadi MT Condensed Light" panose="020B0306030101010103" pitchFamily="34" charset="77"/>
              </a:rPr>
              <a:t>We all need chiropractic for wellness, prevention, and longevity.</a:t>
            </a:r>
            <a:endParaRPr lang="en-US" sz="2800" dirty="0">
              <a:solidFill>
                <a:srgbClr val="000000"/>
              </a:solidFill>
              <a:latin typeface="Abadi MT Condensed Light" panose="020B0306030101010103" pitchFamily="34" charset="77"/>
            </a:endParaRPr>
          </a:p>
        </p:txBody>
      </p:sp>
      <p:pic>
        <p:nvPicPr>
          <p:cNvPr id="3074" name="Picture 2" descr="Is Your Posture Causing Your Back Pain? Get Relief With Physical Therapy">
            <a:extLst>
              <a:ext uri="{FF2B5EF4-FFF2-40B4-BE49-F238E27FC236}">
                <a16:creationId xmlns:a16="http://schemas.microsoft.com/office/drawing/2014/main" id="{E5A734D8-BE8E-4C0B-1CD8-EEBCEB12466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204" r="8335"/>
          <a:stretch/>
        </p:blipFill>
        <p:spPr bwMode="auto">
          <a:xfrm>
            <a:off x="4648201" y="545325"/>
            <a:ext cx="4239490" cy="35089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E68BC5B9-F40E-B3D1-D944-BB4E633DA46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12402"/>
          <a:stretch/>
        </p:blipFill>
        <p:spPr>
          <a:xfrm>
            <a:off x="256309" y="520175"/>
            <a:ext cx="4308764" cy="35089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413419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605023A-8BBF-786B-506E-86A275FFBB49}"/>
              </a:ext>
            </a:extLst>
          </p:cNvPr>
          <p:cNvSpPr/>
          <p:nvPr/>
        </p:nvSpPr>
        <p:spPr>
          <a:xfrm>
            <a:off x="0" y="0"/>
            <a:ext cx="9144000" cy="374073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EC35B2D-24C9-79C8-EA86-8F38826AEE84}"/>
              </a:ext>
            </a:extLst>
          </p:cNvPr>
          <p:cNvSpPr txBox="1"/>
          <p:nvPr/>
        </p:nvSpPr>
        <p:spPr>
          <a:xfrm>
            <a:off x="484909" y="0"/>
            <a:ext cx="81603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latin typeface="Abadi MT Condensed Light" panose="020B0306030101010103" pitchFamily="34" charset="77"/>
              </a:rPr>
              <a:t>Maximized Health Chiropractic | www.maximizedhealth.net | 303-462-4476 | Centennial, CO 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F57D597B-2573-1689-D80B-90BE0F567A95}"/>
              </a:ext>
            </a:extLst>
          </p:cNvPr>
          <p:cNvSpPr/>
          <p:nvPr/>
        </p:nvSpPr>
        <p:spPr>
          <a:xfrm>
            <a:off x="0" y="6345383"/>
            <a:ext cx="9144000" cy="512618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E694197-D8F5-4D90-0B7B-E1C571EF1B42}"/>
              </a:ext>
            </a:extLst>
          </p:cNvPr>
          <p:cNvSpPr txBox="1"/>
          <p:nvPr/>
        </p:nvSpPr>
        <p:spPr>
          <a:xfrm>
            <a:off x="491836" y="6371420"/>
            <a:ext cx="81603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Abadi MT Condensed Light" panose="020B0306030101010103" pitchFamily="34" charset="77"/>
              </a:rPr>
              <a:t>Call or text message us now. We will be happy to help you!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26DF7ED-C2FC-2B0E-6FE2-44F4BAF48373}"/>
              </a:ext>
            </a:extLst>
          </p:cNvPr>
          <p:cNvSpPr txBox="1"/>
          <p:nvPr/>
        </p:nvSpPr>
        <p:spPr>
          <a:xfrm>
            <a:off x="20783" y="4149193"/>
            <a:ext cx="91232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solidFill>
                  <a:srgbClr val="000000"/>
                </a:solidFill>
                <a:latin typeface="Abadi MT Condensed Extra Bold" panose="020B0306030101010103" pitchFamily="34" charset="77"/>
              </a:rPr>
              <a:t>Come Back To The Chiropractor </a:t>
            </a:r>
            <a:r>
              <a:rPr lang="en-US" sz="3600" b="1" dirty="0">
                <a:solidFill>
                  <a:schemeClr val="accent4">
                    <a:lumMod val="75000"/>
                  </a:schemeClr>
                </a:solidFill>
                <a:latin typeface="Abadi MT Condensed Extra Bold" panose="020B0306030101010103" pitchFamily="34" charset="77"/>
              </a:rPr>
              <a:t>Before </a:t>
            </a:r>
          </a:p>
          <a:p>
            <a:pPr algn="ctr"/>
            <a:r>
              <a:rPr lang="en-US" sz="3600" b="1" dirty="0">
                <a:solidFill>
                  <a:schemeClr val="accent4">
                    <a:lumMod val="75000"/>
                  </a:schemeClr>
                </a:solidFill>
                <a:latin typeface="Abadi MT Condensed Extra Bold" panose="020B0306030101010103" pitchFamily="34" charset="77"/>
              </a:rPr>
              <a:t>It’s Too Late</a:t>
            </a:r>
            <a:r>
              <a:rPr lang="en-US" sz="3600" b="1" dirty="0">
                <a:solidFill>
                  <a:srgbClr val="000000"/>
                </a:solidFill>
                <a:latin typeface="Abadi MT Condensed Extra Bold" panose="020B0306030101010103" pitchFamily="34" charset="77"/>
              </a:rPr>
              <a:t> To Make a Comeback!</a:t>
            </a:r>
            <a:endParaRPr lang="en-US" sz="3600" b="1" u="none" strike="noStrike" dirty="0">
              <a:solidFill>
                <a:srgbClr val="383838"/>
              </a:solidFill>
              <a:effectLst/>
              <a:latin typeface="Abadi MT Condensed Extra Bold" panose="020B0306030101010103" pitchFamily="34" charset="77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BB31A59-E2AC-5FA0-B83D-0A1EB1CC0A35}"/>
              </a:ext>
            </a:extLst>
          </p:cNvPr>
          <p:cNvSpPr txBox="1"/>
          <p:nvPr/>
        </p:nvSpPr>
        <p:spPr>
          <a:xfrm>
            <a:off x="0" y="5313877"/>
            <a:ext cx="91440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rgbClr val="000000"/>
                </a:solidFill>
                <a:latin typeface="Abadi MT Condensed Light" panose="020B0306030101010103" pitchFamily="34" charset="77"/>
              </a:rPr>
              <a:t>Don’t let </a:t>
            </a:r>
            <a:r>
              <a:rPr lang="en-US" sz="2800" u="none" strike="noStrike" dirty="0">
                <a:solidFill>
                  <a:srgbClr val="000000"/>
                </a:solidFill>
                <a:effectLst/>
                <a:latin typeface="Abadi MT Condensed Light" panose="020B0306030101010103" pitchFamily="34" charset="77"/>
              </a:rPr>
              <a:t>issues or excuses keep you from taking care of your body.</a:t>
            </a:r>
            <a:endParaRPr lang="en-US" sz="700" u="none" strike="noStrike" dirty="0">
              <a:solidFill>
                <a:srgbClr val="000000"/>
              </a:solidFill>
              <a:effectLst/>
              <a:latin typeface="Abadi MT Condensed Light" panose="020B0306030101010103" pitchFamily="34" charset="77"/>
            </a:endParaRPr>
          </a:p>
          <a:p>
            <a:pPr algn="ctr"/>
            <a:r>
              <a:rPr lang="en-US" sz="2800" u="none" strike="noStrike" dirty="0">
                <a:solidFill>
                  <a:srgbClr val="000000"/>
                </a:solidFill>
                <a:effectLst/>
                <a:latin typeface="Abadi MT Condensed Light" panose="020B0306030101010103" pitchFamily="34" charset="77"/>
              </a:rPr>
              <a:t>We all need chiropractic for wellness, prevention, and longevity.</a:t>
            </a:r>
            <a:endParaRPr lang="en-US" sz="2800" dirty="0">
              <a:solidFill>
                <a:srgbClr val="000000"/>
              </a:solidFill>
              <a:latin typeface="Abadi MT Condensed Light" panose="020B0306030101010103" pitchFamily="34" charset="77"/>
            </a:endParaRPr>
          </a:p>
        </p:txBody>
      </p:sp>
      <p:pic>
        <p:nvPicPr>
          <p:cNvPr id="3074" name="Picture 2" descr="Is Your Posture Causing Your Back Pain? Get Relief With Physical Therapy">
            <a:extLst>
              <a:ext uri="{FF2B5EF4-FFF2-40B4-BE49-F238E27FC236}">
                <a16:creationId xmlns:a16="http://schemas.microsoft.com/office/drawing/2014/main" id="{E5A734D8-BE8E-4C0B-1CD8-EEBCEB12466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204" r="14777"/>
          <a:stretch/>
        </p:blipFill>
        <p:spPr bwMode="auto">
          <a:xfrm>
            <a:off x="4759037" y="545325"/>
            <a:ext cx="3900054" cy="35089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Osteoporose – Ursache, Symptome &amp; Ernährung | Liebscher &amp; Bracht">
            <a:extLst>
              <a:ext uri="{FF2B5EF4-FFF2-40B4-BE49-F238E27FC236}">
                <a16:creationId xmlns:a16="http://schemas.microsoft.com/office/drawing/2014/main" id="{DAD747F2-76A7-ECE6-9908-FDC2BCD4458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4909" y="534686"/>
            <a:ext cx="3768436" cy="35089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6490755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E5319529-B1A6-5FAE-96E4-C905E90DDA1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6889" y="296676"/>
            <a:ext cx="6990222" cy="3921679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1605023A-8BBF-786B-506E-86A275FFBB49}"/>
              </a:ext>
            </a:extLst>
          </p:cNvPr>
          <p:cNvSpPr/>
          <p:nvPr/>
        </p:nvSpPr>
        <p:spPr>
          <a:xfrm>
            <a:off x="0" y="0"/>
            <a:ext cx="9144000" cy="374073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26DF7ED-C2FC-2B0E-6FE2-44F4BAF48373}"/>
              </a:ext>
            </a:extLst>
          </p:cNvPr>
          <p:cNvSpPr txBox="1"/>
          <p:nvPr/>
        </p:nvSpPr>
        <p:spPr>
          <a:xfrm>
            <a:off x="-6927" y="4100456"/>
            <a:ext cx="9144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u="none" strike="noStrike" dirty="0">
                <a:effectLst/>
                <a:latin typeface="Abadi MT Condensed Extra Bold" panose="020B0306030101010103" pitchFamily="34" charset="77"/>
              </a:rPr>
              <a:t>Aging Is Inevitable, </a:t>
            </a:r>
            <a:r>
              <a:rPr lang="en-US" sz="3600" b="1" u="none" strike="noStrike" dirty="0">
                <a:solidFill>
                  <a:srgbClr val="FF0000"/>
                </a:solidFill>
                <a:effectLst/>
                <a:latin typeface="Abadi MT Condensed Extra Bold" panose="020B0306030101010103" pitchFamily="34" charset="77"/>
              </a:rPr>
              <a:t>Aging Poorly Is Preventable!</a:t>
            </a:r>
          </a:p>
          <a:p>
            <a:pPr algn="ctr"/>
            <a:r>
              <a:rPr lang="en-US" sz="3600" b="1" u="none" strike="noStrike" dirty="0">
                <a:solidFill>
                  <a:srgbClr val="000000"/>
                </a:solidFill>
                <a:effectLst/>
                <a:latin typeface="Abadi MT Condensed Extra Bold" panose="020B0306030101010103" pitchFamily="34" charset="77"/>
              </a:rPr>
              <a:t>Making Chiropractic</a:t>
            </a:r>
            <a:r>
              <a:rPr lang="en-US" sz="3600" b="1" dirty="0">
                <a:solidFill>
                  <a:srgbClr val="000000"/>
                </a:solidFill>
                <a:latin typeface="Abadi MT Condensed Extra Bold" panose="020B0306030101010103" pitchFamily="34" charset="77"/>
              </a:rPr>
              <a:t> Wellness Care a Priority?</a:t>
            </a:r>
            <a:endParaRPr lang="en-US" sz="3600" b="1" u="none" strike="noStrike" dirty="0">
              <a:solidFill>
                <a:srgbClr val="383838"/>
              </a:solidFill>
              <a:effectLst/>
              <a:latin typeface="Abadi MT Condensed Extra Bold" panose="020B0306030101010103" pitchFamily="34" charset="77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EC35B2D-24C9-79C8-EA86-8F38826AEE84}"/>
              </a:ext>
            </a:extLst>
          </p:cNvPr>
          <p:cNvSpPr txBox="1"/>
          <p:nvPr/>
        </p:nvSpPr>
        <p:spPr>
          <a:xfrm>
            <a:off x="484909" y="0"/>
            <a:ext cx="81603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Abadi MT Condensed Light" panose="020B0306030101010103" pitchFamily="34" charset="77"/>
              </a:rPr>
              <a:t>Maximized Health Chiropractic | www.maximizedhealth.net | 303-462-4476 | Centennial, CO 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F57D597B-2573-1689-D80B-90BE0F567A95}"/>
              </a:ext>
            </a:extLst>
          </p:cNvPr>
          <p:cNvSpPr/>
          <p:nvPr/>
        </p:nvSpPr>
        <p:spPr>
          <a:xfrm>
            <a:off x="0" y="6345383"/>
            <a:ext cx="9144000" cy="51261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E694197-D8F5-4D90-0B7B-E1C571EF1B42}"/>
              </a:ext>
            </a:extLst>
          </p:cNvPr>
          <p:cNvSpPr txBox="1"/>
          <p:nvPr/>
        </p:nvSpPr>
        <p:spPr>
          <a:xfrm>
            <a:off x="491836" y="6371420"/>
            <a:ext cx="81603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Abadi MT Condensed Light" panose="020B0306030101010103" pitchFamily="34" charset="77"/>
              </a:rPr>
              <a:t>Call or text message us now. We will be happy to help you!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803D34C-B7B4-A251-CEAA-3024370B6E40}"/>
              </a:ext>
            </a:extLst>
          </p:cNvPr>
          <p:cNvSpPr txBox="1"/>
          <p:nvPr/>
        </p:nvSpPr>
        <p:spPr>
          <a:xfrm>
            <a:off x="0" y="5262953"/>
            <a:ext cx="91440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rgbClr val="000000"/>
                </a:solidFill>
                <a:latin typeface="Abadi MT Condensed Light" panose="020B0306030101010103" pitchFamily="34" charset="77"/>
              </a:rPr>
              <a:t>Don’t let </a:t>
            </a:r>
            <a:r>
              <a:rPr lang="en-US" sz="2800" u="none" strike="noStrike" dirty="0">
                <a:solidFill>
                  <a:srgbClr val="000000"/>
                </a:solidFill>
                <a:effectLst/>
                <a:latin typeface="Abadi MT Condensed Light" panose="020B0306030101010103" pitchFamily="34" charset="77"/>
              </a:rPr>
              <a:t>issues or excuses keep you from taking care of your body.</a:t>
            </a:r>
            <a:endParaRPr lang="en-US" sz="700" u="none" strike="noStrike" dirty="0">
              <a:solidFill>
                <a:srgbClr val="000000"/>
              </a:solidFill>
              <a:effectLst/>
              <a:latin typeface="Abadi MT Condensed Light" panose="020B0306030101010103" pitchFamily="34" charset="77"/>
            </a:endParaRPr>
          </a:p>
          <a:p>
            <a:pPr algn="ctr"/>
            <a:r>
              <a:rPr lang="en-US" sz="2800" u="none" strike="noStrike" dirty="0">
                <a:solidFill>
                  <a:srgbClr val="000000"/>
                </a:solidFill>
                <a:effectLst/>
                <a:latin typeface="Abadi MT Condensed Light" panose="020B0306030101010103" pitchFamily="34" charset="77"/>
              </a:rPr>
              <a:t>We all need chiropractic for wellness, prevention, and longevity.</a:t>
            </a:r>
            <a:endParaRPr lang="en-US" sz="2800" dirty="0">
              <a:solidFill>
                <a:srgbClr val="000000"/>
              </a:solidFill>
              <a:latin typeface="Abadi MT Condensed Light" panose="020B0306030101010103" pitchFamily="34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86527302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605023A-8BBF-786B-506E-86A275FFBB49}"/>
              </a:ext>
            </a:extLst>
          </p:cNvPr>
          <p:cNvSpPr/>
          <p:nvPr/>
        </p:nvSpPr>
        <p:spPr>
          <a:xfrm>
            <a:off x="0" y="0"/>
            <a:ext cx="9144000" cy="374073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EC35B2D-24C9-79C8-EA86-8F38826AEE84}"/>
              </a:ext>
            </a:extLst>
          </p:cNvPr>
          <p:cNvSpPr txBox="1"/>
          <p:nvPr/>
        </p:nvSpPr>
        <p:spPr>
          <a:xfrm>
            <a:off x="484909" y="0"/>
            <a:ext cx="81603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latin typeface="Abadi MT Condensed Light" panose="020B0306030101010103" pitchFamily="34" charset="77"/>
              </a:rPr>
              <a:t>Maximized Health Chiropractic | www.maximizedhealth.net | 303-462-4476 | Centennial, CO 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F57D597B-2573-1689-D80B-90BE0F567A95}"/>
              </a:ext>
            </a:extLst>
          </p:cNvPr>
          <p:cNvSpPr/>
          <p:nvPr/>
        </p:nvSpPr>
        <p:spPr>
          <a:xfrm>
            <a:off x="0" y="6371420"/>
            <a:ext cx="9144000" cy="512618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E694197-D8F5-4D90-0B7B-E1C571EF1B42}"/>
              </a:ext>
            </a:extLst>
          </p:cNvPr>
          <p:cNvSpPr txBox="1"/>
          <p:nvPr/>
        </p:nvSpPr>
        <p:spPr>
          <a:xfrm>
            <a:off x="491836" y="6371420"/>
            <a:ext cx="81603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Abadi MT Condensed Light" panose="020B0306030101010103" pitchFamily="34" charset="77"/>
              </a:rPr>
              <a:t>Call or text message us now. We will be happy to help you!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26DF7ED-C2FC-2B0E-6FE2-44F4BAF48373}"/>
              </a:ext>
            </a:extLst>
          </p:cNvPr>
          <p:cNvSpPr txBox="1"/>
          <p:nvPr/>
        </p:nvSpPr>
        <p:spPr>
          <a:xfrm>
            <a:off x="0" y="3813590"/>
            <a:ext cx="914400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u="none" strike="noStrike" dirty="0">
                <a:effectLst/>
                <a:latin typeface="Abadi MT Condensed Extra Bold" panose="020B0306030101010103" pitchFamily="34" charset="77"/>
              </a:rPr>
              <a:t>Take Care Of Your Body and </a:t>
            </a:r>
            <a:r>
              <a:rPr lang="en-US" sz="3600" u="sng" strike="noStrike" dirty="0">
                <a:effectLst/>
                <a:latin typeface="Abadi MT Condensed Extra Bold" panose="020B0306030101010103" pitchFamily="34" charset="77"/>
              </a:rPr>
              <a:t>Your Back</a:t>
            </a:r>
          </a:p>
          <a:p>
            <a:pPr algn="ctr"/>
            <a:r>
              <a:rPr lang="en-US" sz="3600" b="1" u="none" strike="noStrike" dirty="0">
                <a:solidFill>
                  <a:srgbClr val="000000"/>
                </a:solidFill>
                <a:effectLst/>
                <a:latin typeface="Abadi MT Condensed Extra Bold" panose="020B0306030101010103" pitchFamily="34" charset="77"/>
              </a:rPr>
              <a:t>Ready To </a:t>
            </a:r>
            <a:r>
              <a:rPr lang="en-US" sz="3600" b="1" u="none" strike="noStrike" dirty="0">
                <a:solidFill>
                  <a:schemeClr val="accent4">
                    <a:lumMod val="60000"/>
                    <a:lumOff val="40000"/>
                  </a:schemeClr>
                </a:solidFill>
                <a:effectLst/>
                <a:latin typeface="Abadi MT Condensed Extra Bold" panose="020B0306030101010103" pitchFamily="34" charset="77"/>
              </a:rPr>
              <a:t>Come Back </a:t>
            </a:r>
            <a:r>
              <a:rPr lang="en-US" sz="3600" b="1" u="none" strike="noStrike" dirty="0">
                <a:solidFill>
                  <a:srgbClr val="000000"/>
                </a:solidFill>
                <a:effectLst/>
                <a:latin typeface="Abadi MT Condensed Extra Bold" panose="020B0306030101010103" pitchFamily="34" charset="77"/>
              </a:rPr>
              <a:t>To The Chiropractor?</a:t>
            </a:r>
            <a:endParaRPr lang="en-US" sz="3600" b="1" u="none" strike="noStrike" dirty="0">
              <a:solidFill>
                <a:srgbClr val="383838"/>
              </a:solidFill>
              <a:effectLst/>
              <a:latin typeface="Abadi MT Condensed Extra Bold" panose="020B0306030101010103" pitchFamily="34" charset="77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5E98B98-4E70-77D3-BFCA-91AF1B4197ED}"/>
              </a:ext>
            </a:extLst>
          </p:cNvPr>
          <p:cNvSpPr txBox="1"/>
          <p:nvPr/>
        </p:nvSpPr>
        <p:spPr>
          <a:xfrm>
            <a:off x="0" y="5148384"/>
            <a:ext cx="91440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rgbClr val="000000"/>
                </a:solidFill>
                <a:latin typeface="Abadi MT Condensed Light" panose="020B0306030101010103" pitchFamily="34" charset="77"/>
              </a:rPr>
              <a:t>Don’t let </a:t>
            </a:r>
            <a:r>
              <a:rPr lang="en-US" sz="2800" u="none" strike="noStrike" dirty="0">
                <a:solidFill>
                  <a:srgbClr val="000000"/>
                </a:solidFill>
                <a:effectLst/>
                <a:latin typeface="Abadi MT Condensed Light" panose="020B0306030101010103" pitchFamily="34" charset="77"/>
              </a:rPr>
              <a:t>issues or excuses keep you from taking care of your body.</a:t>
            </a:r>
            <a:endParaRPr lang="en-US" sz="700" u="none" strike="noStrike" dirty="0">
              <a:solidFill>
                <a:srgbClr val="000000"/>
              </a:solidFill>
              <a:effectLst/>
              <a:latin typeface="Abadi MT Condensed Light" panose="020B0306030101010103" pitchFamily="34" charset="77"/>
            </a:endParaRPr>
          </a:p>
          <a:p>
            <a:pPr algn="ctr"/>
            <a:r>
              <a:rPr lang="en-US" sz="2800" u="none" strike="noStrike" dirty="0">
                <a:solidFill>
                  <a:srgbClr val="000000"/>
                </a:solidFill>
                <a:effectLst/>
                <a:latin typeface="Abadi MT Condensed Light" panose="020B0306030101010103" pitchFamily="34" charset="77"/>
              </a:rPr>
              <a:t>We all need chiropractic for wellness, prevention, and longevity.</a:t>
            </a:r>
            <a:endParaRPr lang="en-US" sz="2800" dirty="0">
              <a:solidFill>
                <a:srgbClr val="000000"/>
              </a:solidFill>
              <a:latin typeface="Abadi MT Condensed Light" panose="020B0306030101010103" pitchFamily="34" charset="77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88850C58-EC8C-07E4-9B53-970435B1BE7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982" y="400110"/>
            <a:ext cx="8950036" cy="3396603"/>
          </a:xfrm>
          <a:prstGeom prst="rect">
            <a:avLst/>
          </a:prstGeom>
          <a:effectLst>
            <a:softEdge rad="113407"/>
          </a:effectLst>
        </p:spPr>
      </p:pic>
    </p:spTree>
    <p:extLst>
      <p:ext uri="{BB962C8B-B14F-4D97-AF65-F5344CB8AC3E}">
        <p14:creationId xmlns:p14="http://schemas.microsoft.com/office/powerpoint/2010/main" val="85854021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605023A-8BBF-786B-506E-86A275FFBB49}"/>
              </a:ext>
            </a:extLst>
          </p:cNvPr>
          <p:cNvSpPr/>
          <p:nvPr/>
        </p:nvSpPr>
        <p:spPr>
          <a:xfrm>
            <a:off x="0" y="0"/>
            <a:ext cx="9144000" cy="374073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EC35B2D-24C9-79C8-EA86-8F38826AEE84}"/>
              </a:ext>
            </a:extLst>
          </p:cNvPr>
          <p:cNvSpPr txBox="1"/>
          <p:nvPr/>
        </p:nvSpPr>
        <p:spPr>
          <a:xfrm>
            <a:off x="484909" y="0"/>
            <a:ext cx="81603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latin typeface="Abadi MT Condensed Light" panose="020B0306030101010103" pitchFamily="34" charset="77"/>
              </a:rPr>
              <a:t>Maximized Health Chiropractic | www.maximizedhealth.net | 303-462-4476 | Centennial, CO 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F57D597B-2573-1689-D80B-90BE0F567A95}"/>
              </a:ext>
            </a:extLst>
          </p:cNvPr>
          <p:cNvSpPr/>
          <p:nvPr/>
        </p:nvSpPr>
        <p:spPr>
          <a:xfrm>
            <a:off x="0" y="6371420"/>
            <a:ext cx="9144000" cy="512618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E694197-D8F5-4D90-0B7B-E1C571EF1B42}"/>
              </a:ext>
            </a:extLst>
          </p:cNvPr>
          <p:cNvSpPr txBox="1"/>
          <p:nvPr/>
        </p:nvSpPr>
        <p:spPr>
          <a:xfrm>
            <a:off x="491836" y="6371420"/>
            <a:ext cx="81603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Abadi MT Condensed Light" panose="020B0306030101010103" pitchFamily="34" charset="77"/>
              </a:rPr>
              <a:t>Call or text message us now. We will be happy to help you!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26DF7ED-C2FC-2B0E-6FE2-44F4BAF48373}"/>
              </a:ext>
            </a:extLst>
          </p:cNvPr>
          <p:cNvSpPr txBox="1"/>
          <p:nvPr/>
        </p:nvSpPr>
        <p:spPr>
          <a:xfrm>
            <a:off x="20783" y="3705163"/>
            <a:ext cx="91232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u="none" strike="noStrike" dirty="0">
                <a:solidFill>
                  <a:srgbClr val="FFC000"/>
                </a:solidFill>
                <a:effectLst/>
                <a:latin typeface="Abadi MT Condensed Extra Bold" panose="020B0306030101010103" pitchFamily="34" charset="77"/>
              </a:rPr>
              <a:t>Take Care Of Your Body and </a:t>
            </a:r>
            <a:r>
              <a:rPr lang="en-US" sz="3600" u="sng" strike="noStrike" dirty="0">
                <a:solidFill>
                  <a:srgbClr val="FFC000"/>
                </a:solidFill>
                <a:effectLst/>
                <a:latin typeface="Abadi MT Condensed Extra Bold" panose="020B0306030101010103" pitchFamily="34" charset="77"/>
              </a:rPr>
              <a:t>Your Back</a:t>
            </a:r>
          </a:p>
          <a:p>
            <a:pPr algn="ctr"/>
            <a:r>
              <a:rPr lang="en-US" sz="3600" b="1" u="none" strike="noStrike" dirty="0">
                <a:solidFill>
                  <a:srgbClr val="000000"/>
                </a:solidFill>
                <a:effectLst/>
                <a:latin typeface="Abadi MT Condensed Extra Bold" panose="020B0306030101010103" pitchFamily="34" charset="77"/>
              </a:rPr>
              <a:t>Ready To Come Back To The Chiropractor?</a:t>
            </a:r>
            <a:endParaRPr lang="en-US" sz="3600" b="1" u="none" strike="noStrike" dirty="0">
              <a:solidFill>
                <a:srgbClr val="383838"/>
              </a:solidFill>
              <a:effectLst/>
              <a:latin typeface="Abadi MT Condensed Extra Bold" panose="020B0306030101010103" pitchFamily="34" charset="77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5E98B98-4E70-77D3-BFCA-91AF1B4197ED}"/>
              </a:ext>
            </a:extLst>
          </p:cNvPr>
          <p:cNvSpPr txBox="1"/>
          <p:nvPr/>
        </p:nvSpPr>
        <p:spPr>
          <a:xfrm>
            <a:off x="0" y="5148384"/>
            <a:ext cx="91440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rgbClr val="000000"/>
                </a:solidFill>
                <a:latin typeface="Abadi MT Condensed Light" panose="020B0306030101010103" pitchFamily="34" charset="77"/>
              </a:rPr>
              <a:t>Don’t let </a:t>
            </a:r>
            <a:r>
              <a:rPr lang="en-US" sz="2800" u="none" strike="noStrike" dirty="0">
                <a:solidFill>
                  <a:srgbClr val="000000"/>
                </a:solidFill>
                <a:effectLst/>
                <a:latin typeface="Abadi MT Condensed Light" panose="020B0306030101010103" pitchFamily="34" charset="77"/>
              </a:rPr>
              <a:t>issues or excuses keep you from taking care of your body.</a:t>
            </a:r>
            <a:endParaRPr lang="en-US" sz="700" u="none" strike="noStrike" dirty="0">
              <a:solidFill>
                <a:srgbClr val="000000"/>
              </a:solidFill>
              <a:effectLst/>
              <a:latin typeface="Abadi MT Condensed Light" panose="020B0306030101010103" pitchFamily="34" charset="77"/>
            </a:endParaRPr>
          </a:p>
          <a:p>
            <a:pPr algn="ctr"/>
            <a:r>
              <a:rPr lang="en-US" sz="2800" u="none" strike="noStrike" dirty="0">
                <a:solidFill>
                  <a:srgbClr val="000000"/>
                </a:solidFill>
                <a:effectLst/>
                <a:latin typeface="Abadi MT Condensed Light" panose="020B0306030101010103" pitchFamily="34" charset="77"/>
              </a:rPr>
              <a:t>We all need chiropractic for wellness, prevention, and longevity.</a:t>
            </a:r>
            <a:endParaRPr lang="en-US" sz="2800" dirty="0">
              <a:solidFill>
                <a:srgbClr val="000000"/>
              </a:solidFill>
              <a:latin typeface="Abadi MT Condensed Light" panose="020B0306030101010103" pitchFamily="34" charset="77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98AB910A-FF18-0C0E-9100-258128A0390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236" y="400110"/>
            <a:ext cx="8593283" cy="3305053"/>
          </a:xfrm>
          <a:prstGeom prst="rect">
            <a:avLst/>
          </a:prstGeom>
          <a:effectLst>
            <a:softEdge rad="109388"/>
          </a:effectLst>
        </p:spPr>
      </p:pic>
    </p:spTree>
    <p:extLst>
      <p:ext uri="{BB962C8B-B14F-4D97-AF65-F5344CB8AC3E}">
        <p14:creationId xmlns:p14="http://schemas.microsoft.com/office/powerpoint/2010/main" val="207824863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605023A-8BBF-786B-506E-86A275FFBB49}"/>
              </a:ext>
            </a:extLst>
          </p:cNvPr>
          <p:cNvSpPr/>
          <p:nvPr/>
        </p:nvSpPr>
        <p:spPr>
          <a:xfrm>
            <a:off x="0" y="0"/>
            <a:ext cx="9144000" cy="374073"/>
          </a:xfrm>
          <a:prstGeom prst="rect">
            <a:avLst/>
          </a:prstGeom>
          <a:solidFill>
            <a:schemeClr val="accent4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EC35B2D-24C9-79C8-EA86-8F38826AEE84}"/>
              </a:ext>
            </a:extLst>
          </p:cNvPr>
          <p:cNvSpPr txBox="1"/>
          <p:nvPr/>
        </p:nvSpPr>
        <p:spPr>
          <a:xfrm>
            <a:off x="484909" y="0"/>
            <a:ext cx="81603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Abadi MT Condensed Light" panose="020B0306030101010103" pitchFamily="34" charset="77"/>
              </a:rPr>
              <a:t>Maximized Health Chiropractic | www.maximizedhealth.net | 303-462-4476 | Centennial, CO 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F57D597B-2573-1689-D80B-90BE0F567A95}"/>
              </a:ext>
            </a:extLst>
          </p:cNvPr>
          <p:cNvSpPr/>
          <p:nvPr/>
        </p:nvSpPr>
        <p:spPr>
          <a:xfrm>
            <a:off x="0" y="6371420"/>
            <a:ext cx="9144000" cy="512618"/>
          </a:xfrm>
          <a:prstGeom prst="rect">
            <a:avLst/>
          </a:prstGeom>
          <a:solidFill>
            <a:schemeClr val="accent4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E694197-D8F5-4D90-0B7B-E1C571EF1B42}"/>
              </a:ext>
            </a:extLst>
          </p:cNvPr>
          <p:cNvSpPr txBox="1"/>
          <p:nvPr/>
        </p:nvSpPr>
        <p:spPr>
          <a:xfrm>
            <a:off x="491836" y="6371420"/>
            <a:ext cx="81603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Abadi MT Condensed Light" panose="020B0306030101010103" pitchFamily="34" charset="77"/>
              </a:rPr>
              <a:t>Call or text message us now. We will be happy to help you!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26DF7ED-C2FC-2B0E-6FE2-44F4BAF48373}"/>
              </a:ext>
            </a:extLst>
          </p:cNvPr>
          <p:cNvSpPr txBox="1"/>
          <p:nvPr/>
        </p:nvSpPr>
        <p:spPr>
          <a:xfrm>
            <a:off x="20783" y="3705163"/>
            <a:ext cx="91232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u="none" strike="noStrike" dirty="0">
                <a:solidFill>
                  <a:schemeClr val="accent4">
                    <a:lumMod val="75000"/>
                  </a:schemeClr>
                </a:solidFill>
                <a:effectLst/>
                <a:latin typeface="Abadi MT Condensed Extra Bold" panose="020B0306030101010103" pitchFamily="34" charset="77"/>
              </a:rPr>
              <a:t>Take Care Of Your Body and </a:t>
            </a:r>
            <a:r>
              <a:rPr lang="en-US" sz="3600" u="sng" strike="noStrike" dirty="0">
                <a:solidFill>
                  <a:schemeClr val="accent4">
                    <a:lumMod val="75000"/>
                  </a:schemeClr>
                </a:solidFill>
                <a:effectLst/>
                <a:latin typeface="Abadi MT Condensed Extra Bold" panose="020B0306030101010103" pitchFamily="34" charset="77"/>
              </a:rPr>
              <a:t>Your Back</a:t>
            </a:r>
          </a:p>
          <a:p>
            <a:pPr algn="ctr"/>
            <a:r>
              <a:rPr lang="en-US" sz="3600" b="1" u="none" strike="noStrike" dirty="0">
                <a:solidFill>
                  <a:srgbClr val="000000"/>
                </a:solidFill>
                <a:effectLst/>
                <a:latin typeface="Abadi MT Condensed Extra Bold" panose="020B0306030101010103" pitchFamily="34" charset="77"/>
              </a:rPr>
              <a:t>Ready To Come Back To The Chiropractor?</a:t>
            </a:r>
            <a:endParaRPr lang="en-US" sz="3600" b="1" u="none" strike="noStrike" dirty="0">
              <a:solidFill>
                <a:srgbClr val="383838"/>
              </a:solidFill>
              <a:effectLst/>
              <a:latin typeface="Abadi MT Condensed Extra Bold" panose="020B0306030101010103" pitchFamily="34" charset="77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5E98B98-4E70-77D3-BFCA-91AF1B4197ED}"/>
              </a:ext>
            </a:extLst>
          </p:cNvPr>
          <p:cNvSpPr txBox="1"/>
          <p:nvPr/>
        </p:nvSpPr>
        <p:spPr>
          <a:xfrm>
            <a:off x="0" y="5148384"/>
            <a:ext cx="91440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rgbClr val="000000"/>
                </a:solidFill>
                <a:latin typeface="Abadi MT Condensed Light" panose="020B0306030101010103" pitchFamily="34" charset="77"/>
              </a:rPr>
              <a:t>Don’t let </a:t>
            </a:r>
            <a:r>
              <a:rPr lang="en-US" sz="2800" u="none" strike="noStrike" dirty="0">
                <a:solidFill>
                  <a:srgbClr val="000000"/>
                </a:solidFill>
                <a:effectLst/>
                <a:latin typeface="Abadi MT Condensed Light" panose="020B0306030101010103" pitchFamily="34" charset="77"/>
              </a:rPr>
              <a:t>issues or excuses keep you from taking care of your body.</a:t>
            </a:r>
            <a:endParaRPr lang="en-US" sz="700" u="none" strike="noStrike" dirty="0">
              <a:solidFill>
                <a:srgbClr val="000000"/>
              </a:solidFill>
              <a:effectLst/>
              <a:latin typeface="Abadi MT Condensed Light" panose="020B0306030101010103" pitchFamily="34" charset="77"/>
            </a:endParaRPr>
          </a:p>
          <a:p>
            <a:pPr algn="ctr"/>
            <a:r>
              <a:rPr lang="en-US" sz="2800" u="none" strike="noStrike" dirty="0">
                <a:solidFill>
                  <a:srgbClr val="000000"/>
                </a:solidFill>
                <a:effectLst/>
                <a:latin typeface="Abadi MT Condensed Light" panose="020B0306030101010103" pitchFamily="34" charset="77"/>
              </a:rPr>
              <a:t>We all need chiropractic for wellness, prevention, and longevity.</a:t>
            </a:r>
            <a:endParaRPr lang="en-US" sz="2800" dirty="0">
              <a:solidFill>
                <a:srgbClr val="000000"/>
              </a:solidFill>
              <a:latin typeface="Abadi MT Condensed Light" panose="020B0306030101010103" pitchFamily="34" charset="77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0375C1EA-7EA6-0E83-177D-16029B82839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1244" y="426147"/>
            <a:ext cx="8840355" cy="3305053"/>
          </a:xfrm>
          <a:prstGeom prst="rect">
            <a:avLst/>
          </a:prstGeom>
          <a:effectLst>
            <a:softEdge rad="81458"/>
          </a:effectLst>
        </p:spPr>
      </p:pic>
    </p:spTree>
    <p:extLst>
      <p:ext uri="{BB962C8B-B14F-4D97-AF65-F5344CB8AC3E}">
        <p14:creationId xmlns:p14="http://schemas.microsoft.com/office/powerpoint/2010/main" val="368519664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605023A-8BBF-786B-506E-86A275FFBB49}"/>
              </a:ext>
            </a:extLst>
          </p:cNvPr>
          <p:cNvSpPr/>
          <p:nvPr/>
        </p:nvSpPr>
        <p:spPr>
          <a:xfrm>
            <a:off x="0" y="0"/>
            <a:ext cx="9144000" cy="374073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396ACF2-21C3-3A9D-C646-433340DDCA31}"/>
              </a:ext>
            </a:extLst>
          </p:cNvPr>
          <p:cNvSpPr txBox="1"/>
          <p:nvPr/>
        </p:nvSpPr>
        <p:spPr>
          <a:xfrm>
            <a:off x="6927" y="5366360"/>
            <a:ext cx="91440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rgbClr val="000000"/>
                </a:solidFill>
                <a:latin typeface="Abadi MT Condensed Light" panose="020B0306030101010103" pitchFamily="34" charset="77"/>
              </a:rPr>
              <a:t>Don’t let </a:t>
            </a:r>
            <a:r>
              <a:rPr lang="en-US" sz="2800" u="none" strike="noStrike" dirty="0">
                <a:solidFill>
                  <a:srgbClr val="000000"/>
                </a:solidFill>
                <a:effectLst/>
                <a:latin typeface="Abadi MT Condensed Light" panose="020B0306030101010103" pitchFamily="34" charset="77"/>
              </a:rPr>
              <a:t>issues or excuses keep you from taking care of your body.</a:t>
            </a:r>
            <a:endParaRPr lang="en-US" sz="700" u="none" strike="noStrike" dirty="0">
              <a:solidFill>
                <a:srgbClr val="000000"/>
              </a:solidFill>
              <a:effectLst/>
              <a:latin typeface="Abadi MT Condensed Light" panose="020B0306030101010103" pitchFamily="34" charset="77"/>
            </a:endParaRPr>
          </a:p>
          <a:p>
            <a:pPr algn="ctr"/>
            <a:r>
              <a:rPr lang="en-US" sz="2800" u="none" strike="noStrike" dirty="0">
                <a:solidFill>
                  <a:srgbClr val="000000"/>
                </a:solidFill>
                <a:effectLst/>
                <a:latin typeface="Abadi MT Condensed Light" panose="020B0306030101010103" pitchFamily="34" charset="77"/>
              </a:rPr>
              <a:t>We all need chiropractic for wellness, prevention, and longevity.</a:t>
            </a:r>
            <a:endParaRPr lang="en-US" sz="2800" dirty="0">
              <a:solidFill>
                <a:srgbClr val="000000"/>
              </a:solidFill>
              <a:latin typeface="Abadi MT Condensed Light" panose="020B0306030101010103" pitchFamily="34" charset="77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EC35B2D-24C9-79C8-EA86-8F38826AEE84}"/>
              </a:ext>
            </a:extLst>
          </p:cNvPr>
          <p:cNvSpPr txBox="1"/>
          <p:nvPr/>
        </p:nvSpPr>
        <p:spPr>
          <a:xfrm>
            <a:off x="484909" y="0"/>
            <a:ext cx="81603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latin typeface="Abadi MT Condensed Light" panose="020B0306030101010103" pitchFamily="34" charset="77"/>
              </a:rPr>
              <a:t>Maximized Health Chiropractic | www.maximizedhealth.net | 303-462-4476 | Centennial, CO 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F57D597B-2573-1689-D80B-90BE0F567A95}"/>
              </a:ext>
            </a:extLst>
          </p:cNvPr>
          <p:cNvSpPr/>
          <p:nvPr/>
        </p:nvSpPr>
        <p:spPr>
          <a:xfrm>
            <a:off x="0" y="6345383"/>
            <a:ext cx="9144000" cy="512618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E694197-D8F5-4D90-0B7B-E1C571EF1B42}"/>
              </a:ext>
            </a:extLst>
          </p:cNvPr>
          <p:cNvSpPr txBox="1"/>
          <p:nvPr/>
        </p:nvSpPr>
        <p:spPr>
          <a:xfrm>
            <a:off x="491836" y="6371420"/>
            <a:ext cx="81603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Abadi MT Condensed Light" panose="020B0306030101010103" pitchFamily="34" charset="77"/>
              </a:rPr>
              <a:t>Call or text message us now. We will be happy to help you!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26DF7ED-C2FC-2B0E-6FE2-44F4BAF48373}"/>
              </a:ext>
            </a:extLst>
          </p:cNvPr>
          <p:cNvSpPr txBox="1"/>
          <p:nvPr/>
        </p:nvSpPr>
        <p:spPr>
          <a:xfrm>
            <a:off x="193964" y="4246484"/>
            <a:ext cx="876992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u="none" strike="noStrike" dirty="0">
                <a:solidFill>
                  <a:srgbClr val="000000"/>
                </a:solidFill>
                <a:effectLst/>
                <a:latin typeface="Abadi MT Condensed Extra Bold" panose="020B0306030101010103" pitchFamily="34" charset="77"/>
              </a:rPr>
              <a:t>Your Chiropractor Here Encouraging You To</a:t>
            </a:r>
          </a:p>
          <a:p>
            <a:pPr algn="ctr"/>
            <a:r>
              <a:rPr lang="en-US" sz="3600" b="1" u="none" strike="noStrike" dirty="0">
                <a:solidFill>
                  <a:srgbClr val="000000"/>
                </a:solidFill>
                <a:effectLst/>
                <a:latin typeface="Abadi MT Condensed Extra Bold" panose="020B0306030101010103" pitchFamily="34" charset="77"/>
              </a:rPr>
              <a:t>Give Yourself </a:t>
            </a:r>
            <a:r>
              <a:rPr lang="en-US" sz="3600" b="1" u="none" strike="noStrike" dirty="0">
                <a:solidFill>
                  <a:schemeClr val="accent5">
                    <a:lumMod val="60000"/>
                    <a:lumOff val="40000"/>
                  </a:schemeClr>
                </a:solidFill>
                <a:effectLst/>
                <a:latin typeface="Abadi MT Condensed Extra Bold" panose="020B0306030101010103" pitchFamily="34" charset="77"/>
              </a:rPr>
              <a:t>The Gift </a:t>
            </a:r>
            <a:r>
              <a:rPr lang="en-US" sz="3600" b="1" dirty="0">
                <a:solidFill>
                  <a:schemeClr val="accent5">
                    <a:lumMod val="60000"/>
                    <a:lumOff val="40000"/>
                  </a:schemeClr>
                </a:solidFill>
                <a:latin typeface="Abadi MT Condensed Extra Bold" panose="020B0306030101010103" pitchFamily="34" charset="77"/>
              </a:rPr>
              <a:t>Of</a:t>
            </a:r>
            <a:r>
              <a:rPr lang="en-US" sz="3600" b="1" u="none" strike="noStrike" dirty="0">
                <a:solidFill>
                  <a:schemeClr val="accent5">
                    <a:lumMod val="60000"/>
                    <a:lumOff val="40000"/>
                  </a:schemeClr>
                </a:solidFill>
                <a:effectLst/>
                <a:latin typeface="Abadi MT Condensed Extra Bold" panose="020B0306030101010103" pitchFamily="34" charset="77"/>
              </a:rPr>
              <a:t> Health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078D9A45-8241-6ADB-126F-AA41D64990A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4018" y="529803"/>
            <a:ext cx="8562110" cy="3534914"/>
          </a:xfrm>
          <a:prstGeom prst="rect">
            <a:avLst/>
          </a:prstGeom>
          <a:effectLst>
            <a:softEdge rad="112811"/>
          </a:effectLst>
        </p:spPr>
      </p:pic>
    </p:spTree>
    <p:extLst>
      <p:ext uri="{BB962C8B-B14F-4D97-AF65-F5344CB8AC3E}">
        <p14:creationId xmlns:p14="http://schemas.microsoft.com/office/powerpoint/2010/main" val="302109236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605023A-8BBF-786B-506E-86A275FFBB49}"/>
              </a:ext>
            </a:extLst>
          </p:cNvPr>
          <p:cNvSpPr/>
          <p:nvPr/>
        </p:nvSpPr>
        <p:spPr>
          <a:xfrm>
            <a:off x="0" y="0"/>
            <a:ext cx="9144000" cy="374073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396ACF2-21C3-3A9D-C646-433340DDCA31}"/>
              </a:ext>
            </a:extLst>
          </p:cNvPr>
          <p:cNvSpPr txBox="1"/>
          <p:nvPr/>
        </p:nvSpPr>
        <p:spPr>
          <a:xfrm>
            <a:off x="6927" y="5366360"/>
            <a:ext cx="91440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rgbClr val="000000"/>
                </a:solidFill>
                <a:latin typeface="Abadi MT Condensed Light" panose="020B0306030101010103" pitchFamily="34" charset="77"/>
              </a:rPr>
              <a:t>Don’t let </a:t>
            </a:r>
            <a:r>
              <a:rPr lang="en-US" sz="2800" u="none" strike="noStrike" dirty="0">
                <a:solidFill>
                  <a:srgbClr val="000000"/>
                </a:solidFill>
                <a:effectLst/>
                <a:latin typeface="Abadi MT Condensed Light" panose="020B0306030101010103" pitchFamily="34" charset="77"/>
              </a:rPr>
              <a:t>issues or excuses keep you from taking care of your body.</a:t>
            </a:r>
            <a:endParaRPr lang="en-US" sz="700" u="none" strike="noStrike" dirty="0">
              <a:solidFill>
                <a:srgbClr val="000000"/>
              </a:solidFill>
              <a:effectLst/>
              <a:latin typeface="Abadi MT Condensed Light" panose="020B0306030101010103" pitchFamily="34" charset="77"/>
            </a:endParaRPr>
          </a:p>
          <a:p>
            <a:pPr algn="ctr"/>
            <a:r>
              <a:rPr lang="en-US" sz="2800" u="none" strike="noStrike" dirty="0">
                <a:solidFill>
                  <a:srgbClr val="000000"/>
                </a:solidFill>
                <a:effectLst/>
                <a:latin typeface="Abadi MT Condensed Light" panose="020B0306030101010103" pitchFamily="34" charset="77"/>
              </a:rPr>
              <a:t>We all need chiropractic for wellness, prevention, and longevity.</a:t>
            </a:r>
            <a:endParaRPr lang="en-US" sz="2800" dirty="0">
              <a:solidFill>
                <a:srgbClr val="000000"/>
              </a:solidFill>
              <a:latin typeface="Abadi MT Condensed Light" panose="020B0306030101010103" pitchFamily="34" charset="77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EC35B2D-24C9-79C8-EA86-8F38826AEE84}"/>
              </a:ext>
            </a:extLst>
          </p:cNvPr>
          <p:cNvSpPr txBox="1"/>
          <p:nvPr/>
        </p:nvSpPr>
        <p:spPr>
          <a:xfrm>
            <a:off x="484909" y="0"/>
            <a:ext cx="81603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Abadi MT Condensed Light" panose="020B0306030101010103" pitchFamily="34" charset="77"/>
              </a:rPr>
              <a:t>Maximized Health Chiropractic | www.maximizedhealth.net | 303-462-4476 | Centennial, CO 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F57D597B-2573-1689-D80B-90BE0F567A95}"/>
              </a:ext>
            </a:extLst>
          </p:cNvPr>
          <p:cNvSpPr/>
          <p:nvPr/>
        </p:nvSpPr>
        <p:spPr>
          <a:xfrm>
            <a:off x="0" y="6345383"/>
            <a:ext cx="9144000" cy="512618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E694197-D8F5-4D90-0B7B-E1C571EF1B42}"/>
              </a:ext>
            </a:extLst>
          </p:cNvPr>
          <p:cNvSpPr txBox="1"/>
          <p:nvPr/>
        </p:nvSpPr>
        <p:spPr>
          <a:xfrm>
            <a:off x="491836" y="6371420"/>
            <a:ext cx="81603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Abadi MT Condensed Light" panose="020B0306030101010103" pitchFamily="34" charset="77"/>
              </a:rPr>
              <a:t>Call or text message us now. We will be happy to help you!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26DF7ED-C2FC-2B0E-6FE2-44F4BAF48373}"/>
              </a:ext>
            </a:extLst>
          </p:cNvPr>
          <p:cNvSpPr txBox="1"/>
          <p:nvPr/>
        </p:nvSpPr>
        <p:spPr>
          <a:xfrm>
            <a:off x="193964" y="4246484"/>
            <a:ext cx="876992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u="none" strike="noStrike" dirty="0">
                <a:solidFill>
                  <a:srgbClr val="000000"/>
                </a:solidFill>
                <a:effectLst/>
                <a:latin typeface="Abadi MT Condensed Extra Bold" panose="020B0306030101010103" pitchFamily="34" charset="77"/>
              </a:rPr>
              <a:t>Your Chiropractor Here Encouraging You To</a:t>
            </a:r>
          </a:p>
          <a:p>
            <a:pPr algn="ctr"/>
            <a:r>
              <a:rPr lang="en-US" sz="3600" b="1" u="none" strike="noStrike" dirty="0">
                <a:solidFill>
                  <a:srgbClr val="000000"/>
                </a:solidFill>
                <a:effectLst/>
                <a:latin typeface="Abadi MT Condensed Extra Bold" panose="020B0306030101010103" pitchFamily="34" charset="77"/>
              </a:rPr>
              <a:t>Give Yourself </a:t>
            </a:r>
            <a:r>
              <a:rPr lang="en-US" sz="3600" b="1" u="none" strike="noStrike" dirty="0">
                <a:solidFill>
                  <a:schemeClr val="accent1">
                    <a:lumMod val="75000"/>
                  </a:schemeClr>
                </a:solidFill>
                <a:effectLst/>
                <a:latin typeface="Abadi MT Condensed Extra Bold" panose="020B0306030101010103" pitchFamily="34" charset="77"/>
              </a:rPr>
              <a:t>The Gift </a:t>
            </a:r>
            <a:r>
              <a:rPr lang="en-US" sz="3600" b="1" dirty="0">
                <a:solidFill>
                  <a:schemeClr val="accent1">
                    <a:lumMod val="75000"/>
                  </a:schemeClr>
                </a:solidFill>
                <a:latin typeface="Abadi MT Condensed Extra Bold" panose="020B0306030101010103" pitchFamily="34" charset="77"/>
              </a:rPr>
              <a:t>Of</a:t>
            </a:r>
            <a:r>
              <a:rPr lang="en-US" sz="3600" b="1" u="none" strike="noStrike" dirty="0">
                <a:solidFill>
                  <a:schemeClr val="accent1">
                    <a:lumMod val="75000"/>
                  </a:schemeClr>
                </a:solidFill>
                <a:effectLst/>
                <a:latin typeface="Abadi MT Condensed Extra Bold" panose="020B0306030101010103" pitchFamily="34" charset="77"/>
              </a:rPr>
              <a:t> Health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D1A2AF3B-263A-3C84-2899-44E32066693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3964" y="426147"/>
            <a:ext cx="8769926" cy="3900789"/>
          </a:xfrm>
          <a:prstGeom prst="rect">
            <a:avLst/>
          </a:prstGeom>
          <a:effectLst>
            <a:softEdge rad="106511"/>
          </a:effectLst>
        </p:spPr>
      </p:pic>
    </p:spTree>
    <p:extLst>
      <p:ext uri="{BB962C8B-B14F-4D97-AF65-F5344CB8AC3E}">
        <p14:creationId xmlns:p14="http://schemas.microsoft.com/office/powerpoint/2010/main" val="32952453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605023A-8BBF-786B-506E-86A275FFBB49}"/>
              </a:ext>
            </a:extLst>
          </p:cNvPr>
          <p:cNvSpPr/>
          <p:nvPr/>
        </p:nvSpPr>
        <p:spPr>
          <a:xfrm>
            <a:off x="0" y="0"/>
            <a:ext cx="9144000" cy="374073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396ACF2-21C3-3A9D-C646-433340DDCA31}"/>
              </a:ext>
            </a:extLst>
          </p:cNvPr>
          <p:cNvSpPr txBox="1"/>
          <p:nvPr/>
        </p:nvSpPr>
        <p:spPr>
          <a:xfrm>
            <a:off x="6927" y="5366360"/>
            <a:ext cx="91440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rgbClr val="000000"/>
                </a:solidFill>
                <a:latin typeface="Abadi MT Condensed Light" panose="020B0306030101010103" pitchFamily="34" charset="77"/>
              </a:rPr>
              <a:t>Don’t let </a:t>
            </a:r>
            <a:r>
              <a:rPr lang="en-US" sz="2800" u="none" strike="noStrike" dirty="0">
                <a:solidFill>
                  <a:srgbClr val="000000"/>
                </a:solidFill>
                <a:effectLst/>
                <a:latin typeface="Abadi MT Condensed Light" panose="020B0306030101010103" pitchFamily="34" charset="77"/>
              </a:rPr>
              <a:t>issues or excuses keep you from taking care of your body.</a:t>
            </a:r>
            <a:endParaRPr lang="en-US" sz="700" u="none" strike="noStrike" dirty="0">
              <a:solidFill>
                <a:srgbClr val="000000"/>
              </a:solidFill>
              <a:effectLst/>
              <a:latin typeface="Abadi MT Condensed Light" panose="020B0306030101010103" pitchFamily="34" charset="77"/>
            </a:endParaRPr>
          </a:p>
          <a:p>
            <a:pPr algn="ctr"/>
            <a:r>
              <a:rPr lang="en-US" sz="2800" u="none" strike="noStrike" dirty="0">
                <a:solidFill>
                  <a:srgbClr val="000000"/>
                </a:solidFill>
                <a:effectLst/>
                <a:latin typeface="Abadi MT Condensed Light" panose="020B0306030101010103" pitchFamily="34" charset="77"/>
              </a:rPr>
              <a:t>We all need chiropractic for wellness, prevention, and longevity.</a:t>
            </a:r>
            <a:endParaRPr lang="en-US" sz="2800" dirty="0">
              <a:solidFill>
                <a:srgbClr val="000000"/>
              </a:solidFill>
              <a:latin typeface="Abadi MT Condensed Light" panose="020B0306030101010103" pitchFamily="34" charset="77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EC35B2D-24C9-79C8-EA86-8F38826AEE84}"/>
              </a:ext>
            </a:extLst>
          </p:cNvPr>
          <p:cNvSpPr txBox="1"/>
          <p:nvPr/>
        </p:nvSpPr>
        <p:spPr>
          <a:xfrm>
            <a:off x="484909" y="0"/>
            <a:ext cx="81603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Abadi MT Condensed Light" panose="020B0306030101010103" pitchFamily="34" charset="77"/>
              </a:rPr>
              <a:t>Maximized Health Chiropractic | www.maximizedhealth.net | 303-462-4476 | Centennial, CO 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F57D597B-2573-1689-D80B-90BE0F567A95}"/>
              </a:ext>
            </a:extLst>
          </p:cNvPr>
          <p:cNvSpPr/>
          <p:nvPr/>
        </p:nvSpPr>
        <p:spPr>
          <a:xfrm>
            <a:off x="0" y="6345383"/>
            <a:ext cx="9144000" cy="512618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E694197-D8F5-4D90-0B7B-E1C571EF1B42}"/>
              </a:ext>
            </a:extLst>
          </p:cNvPr>
          <p:cNvSpPr txBox="1"/>
          <p:nvPr/>
        </p:nvSpPr>
        <p:spPr>
          <a:xfrm>
            <a:off x="491836" y="6371420"/>
            <a:ext cx="81603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Abadi MT Condensed Light" panose="020B0306030101010103" pitchFamily="34" charset="77"/>
              </a:rPr>
              <a:t>Call or text message us now. We will be happy to help you!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26DF7ED-C2FC-2B0E-6FE2-44F4BAF48373}"/>
              </a:ext>
            </a:extLst>
          </p:cNvPr>
          <p:cNvSpPr txBox="1"/>
          <p:nvPr/>
        </p:nvSpPr>
        <p:spPr>
          <a:xfrm>
            <a:off x="193964" y="4246484"/>
            <a:ext cx="876992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u="none" strike="noStrike" dirty="0">
                <a:solidFill>
                  <a:srgbClr val="000000"/>
                </a:solidFill>
                <a:effectLst/>
                <a:latin typeface="Abadi MT Condensed Extra Bold" panose="020B0306030101010103" pitchFamily="34" charset="77"/>
              </a:rPr>
              <a:t>It’s a Great Time to </a:t>
            </a:r>
          </a:p>
          <a:p>
            <a:pPr algn="ctr"/>
            <a:r>
              <a:rPr lang="en-US" sz="3600" b="1" u="none" strike="noStrike" dirty="0">
                <a:solidFill>
                  <a:schemeClr val="accent1">
                    <a:lumMod val="75000"/>
                  </a:schemeClr>
                </a:solidFill>
                <a:effectLst/>
                <a:latin typeface="Abadi MT Condensed Extra Bold" panose="020B0306030101010103" pitchFamily="34" charset="77"/>
              </a:rPr>
              <a:t>Get Back To </a:t>
            </a:r>
            <a:r>
              <a:rPr lang="en-US" sz="3600" b="1" u="none" strike="noStrike" dirty="0">
                <a:solidFill>
                  <a:srgbClr val="000000"/>
                </a:solidFill>
                <a:effectLst/>
                <a:latin typeface="Abadi MT Condensed Extra Bold" panose="020B0306030101010103" pitchFamily="34" charset="77"/>
              </a:rPr>
              <a:t>The Chiropractor! </a:t>
            </a:r>
            <a:endParaRPr lang="en-US" sz="3600" b="1" u="none" strike="noStrike" dirty="0">
              <a:solidFill>
                <a:schemeClr val="accent1">
                  <a:lumMod val="75000"/>
                </a:schemeClr>
              </a:solidFill>
              <a:effectLst/>
              <a:latin typeface="Abadi MT Condensed Extra Bold" panose="020B0306030101010103" pitchFamily="34" charset="77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9138AD3A-A745-5206-99A0-308A9D932A8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3964" y="537533"/>
            <a:ext cx="8769926" cy="3655428"/>
          </a:xfrm>
          <a:prstGeom prst="rect">
            <a:avLst/>
          </a:prstGeom>
          <a:effectLst>
            <a:softEdge rad="106858"/>
          </a:effectLst>
        </p:spPr>
      </p:pic>
    </p:spTree>
    <p:extLst>
      <p:ext uri="{BB962C8B-B14F-4D97-AF65-F5344CB8AC3E}">
        <p14:creationId xmlns:p14="http://schemas.microsoft.com/office/powerpoint/2010/main" val="115555171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605023A-8BBF-786B-506E-86A275FFBB49}"/>
              </a:ext>
            </a:extLst>
          </p:cNvPr>
          <p:cNvSpPr/>
          <p:nvPr/>
        </p:nvSpPr>
        <p:spPr>
          <a:xfrm>
            <a:off x="0" y="0"/>
            <a:ext cx="9144000" cy="374073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396ACF2-21C3-3A9D-C646-433340DDCA31}"/>
              </a:ext>
            </a:extLst>
          </p:cNvPr>
          <p:cNvSpPr txBox="1"/>
          <p:nvPr/>
        </p:nvSpPr>
        <p:spPr>
          <a:xfrm>
            <a:off x="6927" y="5366360"/>
            <a:ext cx="91440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rgbClr val="000000"/>
                </a:solidFill>
                <a:latin typeface="Abadi MT Condensed Light" panose="020B0306030101010103" pitchFamily="34" charset="77"/>
              </a:rPr>
              <a:t>Don’t let </a:t>
            </a:r>
            <a:r>
              <a:rPr lang="en-US" sz="2800" u="none" strike="noStrike" dirty="0">
                <a:solidFill>
                  <a:srgbClr val="000000"/>
                </a:solidFill>
                <a:effectLst/>
                <a:latin typeface="Abadi MT Condensed Light" panose="020B0306030101010103" pitchFamily="34" charset="77"/>
              </a:rPr>
              <a:t>issues or excuses keep you from taking care of your body.</a:t>
            </a:r>
            <a:endParaRPr lang="en-US" sz="700" u="none" strike="noStrike" dirty="0">
              <a:solidFill>
                <a:srgbClr val="000000"/>
              </a:solidFill>
              <a:effectLst/>
              <a:latin typeface="Abadi MT Condensed Light" panose="020B0306030101010103" pitchFamily="34" charset="77"/>
            </a:endParaRPr>
          </a:p>
          <a:p>
            <a:pPr algn="ctr"/>
            <a:r>
              <a:rPr lang="en-US" sz="2800" u="none" strike="noStrike" dirty="0">
                <a:solidFill>
                  <a:srgbClr val="000000"/>
                </a:solidFill>
                <a:effectLst/>
                <a:latin typeface="Abadi MT Condensed Light" panose="020B0306030101010103" pitchFamily="34" charset="77"/>
              </a:rPr>
              <a:t>We all need chiropractic for wellness, prevention, and longevity.</a:t>
            </a:r>
            <a:endParaRPr lang="en-US" sz="2800" dirty="0">
              <a:solidFill>
                <a:srgbClr val="000000"/>
              </a:solidFill>
              <a:latin typeface="Abadi MT Condensed Light" panose="020B0306030101010103" pitchFamily="34" charset="77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EC35B2D-24C9-79C8-EA86-8F38826AEE84}"/>
              </a:ext>
            </a:extLst>
          </p:cNvPr>
          <p:cNvSpPr txBox="1"/>
          <p:nvPr/>
        </p:nvSpPr>
        <p:spPr>
          <a:xfrm>
            <a:off x="484909" y="0"/>
            <a:ext cx="81603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Abadi MT Condensed Light" panose="020B0306030101010103" pitchFamily="34" charset="77"/>
              </a:rPr>
              <a:t>Maximized Health Chiropractic | www.maximizedhealth.net | 303-462-4476 | Centennial, CO 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F57D597B-2573-1689-D80B-90BE0F567A95}"/>
              </a:ext>
            </a:extLst>
          </p:cNvPr>
          <p:cNvSpPr/>
          <p:nvPr/>
        </p:nvSpPr>
        <p:spPr>
          <a:xfrm>
            <a:off x="0" y="6345383"/>
            <a:ext cx="9144000" cy="512618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E694197-D8F5-4D90-0B7B-E1C571EF1B42}"/>
              </a:ext>
            </a:extLst>
          </p:cNvPr>
          <p:cNvSpPr txBox="1"/>
          <p:nvPr/>
        </p:nvSpPr>
        <p:spPr>
          <a:xfrm>
            <a:off x="491836" y="6371420"/>
            <a:ext cx="81603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Abadi MT Condensed Light" panose="020B0306030101010103" pitchFamily="34" charset="77"/>
              </a:rPr>
              <a:t>Call or text message us now. We will be happy to help you!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26DF7ED-C2FC-2B0E-6FE2-44F4BAF48373}"/>
              </a:ext>
            </a:extLst>
          </p:cNvPr>
          <p:cNvSpPr txBox="1"/>
          <p:nvPr/>
        </p:nvSpPr>
        <p:spPr>
          <a:xfrm>
            <a:off x="193964" y="4246484"/>
            <a:ext cx="876992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u="none" strike="noStrike" dirty="0">
                <a:solidFill>
                  <a:srgbClr val="000000"/>
                </a:solidFill>
                <a:effectLst/>
                <a:latin typeface="Abadi MT Condensed Extra Bold" panose="020B0306030101010103" pitchFamily="34" charset="77"/>
              </a:rPr>
              <a:t>It’s a Great Time to </a:t>
            </a:r>
          </a:p>
          <a:p>
            <a:pPr algn="ctr"/>
            <a:r>
              <a:rPr lang="en-US" sz="3600" b="1" u="none" strike="noStrike" dirty="0">
                <a:solidFill>
                  <a:schemeClr val="accent2">
                    <a:lumMod val="75000"/>
                  </a:schemeClr>
                </a:solidFill>
                <a:effectLst/>
                <a:latin typeface="Abadi MT Condensed Extra Bold" panose="020B0306030101010103" pitchFamily="34" charset="77"/>
              </a:rPr>
              <a:t>Get Back To </a:t>
            </a:r>
            <a:r>
              <a:rPr lang="en-US" sz="3600" b="1" u="none" strike="noStrike" dirty="0">
                <a:solidFill>
                  <a:srgbClr val="000000"/>
                </a:solidFill>
                <a:effectLst/>
                <a:latin typeface="Abadi MT Condensed Extra Bold" panose="020B0306030101010103" pitchFamily="34" charset="77"/>
              </a:rPr>
              <a:t>The Chiropractor! </a:t>
            </a:r>
            <a:endParaRPr lang="en-US" sz="3600" b="1" u="none" strike="noStrike" dirty="0">
              <a:solidFill>
                <a:schemeClr val="accent1">
                  <a:lumMod val="75000"/>
                </a:schemeClr>
              </a:solidFill>
              <a:effectLst/>
              <a:latin typeface="Abadi MT Condensed Extra Bold" panose="020B0306030101010103" pitchFamily="34" charset="77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4442F7EC-0859-0C21-757C-F225F5A99DF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3964" y="537533"/>
            <a:ext cx="8631382" cy="3682914"/>
          </a:xfrm>
          <a:prstGeom prst="rect">
            <a:avLst/>
          </a:prstGeom>
          <a:effectLst>
            <a:softEdge rad="109289"/>
          </a:effectLst>
        </p:spPr>
      </p:pic>
    </p:spTree>
    <p:extLst>
      <p:ext uri="{BB962C8B-B14F-4D97-AF65-F5344CB8AC3E}">
        <p14:creationId xmlns:p14="http://schemas.microsoft.com/office/powerpoint/2010/main" val="131669410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605023A-8BBF-786B-506E-86A275FFBB49}"/>
              </a:ext>
            </a:extLst>
          </p:cNvPr>
          <p:cNvSpPr/>
          <p:nvPr/>
        </p:nvSpPr>
        <p:spPr>
          <a:xfrm>
            <a:off x="-6927" y="-3298"/>
            <a:ext cx="9144000" cy="374073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396ACF2-21C3-3A9D-C646-433340DDCA31}"/>
              </a:ext>
            </a:extLst>
          </p:cNvPr>
          <p:cNvSpPr txBox="1"/>
          <p:nvPr/>
        </p:nvSpPr>
        <p:spPr>
          <a:xfrm>
            <a:off x="6927" y="5366360"/>
            <a:ext cx="91440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rgbClr val="000000"/>
                </a:solidFill>
                <a:latin typeface="Abadi MT Condensed Light" panose="020B0306030101010103" pitchFamily="34" charset="77"/>
              </a:rPr>
              <a:t>Don’t let </a:t>
            </a:r>
            <a:r>
              <a:rPr lang="en-US" sz="2800" u="none" strike="noStrike" dirty="0">
                <a:solidFill>
                  <a:srgbClr val="000000"/>
                </a:solidFill>
                <a:effectLst/>
                <a:latin typeface="Abadi MT Condensed Light" panose="020B0306030101010103" pitchFamily="34" charset="77"/>
              </a:rPr>
              <a:t>issues or excuses keep you from taking care of your body.</a:t>
            </a:r>
            <a:endParaRPr lang="en-US" sz="700" u="none" strike="noStrike" dirty="0">
              <a:solidFill>
                <a:srgbClr val="000000"/>
              </a:solidFill>
              <a:effectLst/>
              <a:latin typeface="Abadi MT Condensed Light" panose="020B0306030101010103" pitchFamily="34" charset="77"/>
            </a:endParaRPr>
          </a:p>
          <a:p>
            <a:pPr algn="ctr"/>
            <a:r>
              <a:rPr lang="en-US" sz="2800" u="none" strike="noStrike" dirty="0">
                <a:solidFill>
                  <a:srgbClr val="000000"/>
                </a:solidFill>
                <a:effectLst/>
                <a:latin typeface="Abadi MT Condensed Light" panose="020B0306030101010103" pitchFamily="34" charset="77"/>
              </a:rPr>
              <a:t>We all need chiropractic for wellness, prevention, and longevity.</a:t>
            </a:r>
            <a:endParaRPr lang="en-US" sz="2800" dirty="0">
              <a:solidFill>
                <a:srgbClr val="000000"/>
              </a:solidFill>
              <a:latin typeface="Abadi MT Condensed Light" panose="020B0306030101010103" pitchFamily="34" charset="77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EC35B2D-24C9-79C8-EA86-8F38826AEE84}"/>
              </a:ext>
            </a:extLst>
          </p:cNvPr>
          <p:cNvSpPr txBox="1"/>
          <p:nvPr/>
        </p:nvSpPr>
        <p:spPr>
          <a:xfrm>
            <a:off x="484909" y="0"/>
            <a:ext cx="81603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Abadi MT Condensed Light" panose="020B0306030101010103" pitchFamily="34" charset="77"/>
              </a:rPr>
              <a:t>Maximized Health Chiropractic | www.maximizedhealth.net | 303-462-4476 | Centennial, CO 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F57D597B-2573-1689-D80B-90BE0F567A95}"/>
              </a:ext>
            </a:extLst>
          </p:cNvPr>
          <p:cNvSpPr/>
          <p:nvPr/>
        </p:nvSpPr>
        <p:spPr>
          <a:xfrm>
            <a:off x="-6927" y="6371420"/>
            <a:ext cx="9144000" cy="512618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E694197-D8F5-4D90-0B7B-E1C571EF1B42}"/>
              </a:ext>
            </a:extLst>
          </p:cNvPr>
          <p:cNvSpPr txBox="1"/>
          <p:nvPr/>
        </p:nvSpPr>
        <p:spPr>
          <a:xfrm>
            <a:off x="491836" y="6371420"/>
            <a:ext cx="81603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Abadi MT Condensed Light" panose="020B0306030101010103" pitchFamily="34" charset="77"/>
              </a:rPr>
              <a:t>Call or text message us now. We will be happy to help you!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26DF7ED-C2FC-2B0E-6FE2-44F4BAF48373}"/>
              </a:ext>
            </a:extLst>
          </p:cNvPr>
          <p:cNvSpPr txBox="1"/>
          <p:nvPr/>
        </p:nvSpPr>
        <p:spPr>
          <a:xfrm>
            <a:off x="193964" y="4246484"/>
            <a:ext cx="876992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u="none" strike="noStrike" dirty="0">
                <a:solidFill>
                  <a:srgbClr val="000000"/>
                </a:solidFill>
                <a:effectLst/>
                <a:latin typeface="Abadi MT Condensed Extra Bold" panose="020B0306030101010103" pitchFamily="34" charset="77"/>
              </a:rPr>
              <a:t>It’s a Great Time to </a:t>
            </a:r>
          </a:p>
          <a:p>
            <a:pPr algn="ctr"/>
            <a:r>
              <a:rPr lang="en-US" sz="3600" b="1" u="none" strike="noStrike" dirty="0">
                <a:solidFill>
                  <a:srgbClr val="7030A0"/>
                </a:solidFill>
                <a:effectLst/>
                <a:latin typeface="Abadi MT Condensed Extra Bold" panose="020B0306030101010103" pitchFamily="34" charset="77"/>
              </a:rPr>
              <a:t>Get Back To </a:t>
            </a:r>
            <a:r>
              <a:rPr lang="en-US" sz="3600" b="1" u="none" strike="noStrike" dirty="0">
                <a:solidFill>
                  <a:srgbClr val="000000"/>
                </a:solidFill>
                <a:effectLst/>
                <a:latin typeface="Abadi MT Condensed Extra Bold" panose="020B0306030101010103" pitchFamily="34" charset="77"/>
              </a:rPr>
              <a:t>The Chiropractor! </a:t>
            </a:r>
            <a:endParaRPr lang="en-US" sz="3600" b="1" u="none" strike="noStrike" dirty="0">
              <a:solidFill>
                <a:schemeClr val="accent1">
                  <a:lumMod val="75000"/>
                </a:schemeClr>
              </a:solidFill>
              <a:effectLst/>
              <a:latin typeface="Abadi MT Condensed Extra Bold" panose="020B0306030101010103" pitchFamily="34" charset="77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1F6029C0-4E38-8A59-08DF-31C289661E2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3963" y="558315"/>
            <a:ext cx="8769927" cy="3611932"/>
          </a:xfrm>
          <a:prstGeom prst="rect">
            <a:avLst/>
          </a:prstGeom>
          <a:effectLst>
            <a:softEdge rad="109934"/>
          </a:effectLst>
        </p:spPr>
      </p:pic>
    </p:spTree>
    <p:extLst>
      <p:ext uri="{BB962C8B-B14F-4D97-AF65-F5344CB8AC3E}">
        <p14:creationId xmlns:p14="http://schemas.microsoft.com/office/powerpoint/2010/main" val="31339604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605023A-8BBF-786B-506E-86A275FFBB49}"/>
              </a:ext>
            </a:extLst>
          </p:cNvPr>
          <p:cNvSpPr/>
          <p:nvPr/>
        </p:nvSpPr>
        <p:spPr>
          <a:xfrm>
            <a:off x="-6927" y="0"/>
            <a:ext cx="9144000" cy="374073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396ACF2-21C3-3A9D-C646-433340DDCA31}"/>
              </a:ext>
            </a:extLst>
          </p:cNvPr>
          <p:cNvSpPr txBox="1"/>
          <p:nvPr/>
        </p:nvSpPr>
        <p:spPr>
          <a:xfrm>
            <a:off x="6927" y="5366360"/>
            <a:ext cx="91440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rgbClr val="000000"/>
                </a:solidFill>
                <a:latin typeface="Abadi MT Condensed Light" panose="020B0306030101010103" pitchFamily="34" charset="77"/>
              </a:rPr>
              <a:t>Don’t let </a:t>
            </a:r>
            <a:r>
              <a:rPr lang="en-US" sz="2800" u="none" strike="noStrike" dirty="0">
                <a:solidFill>
                  <a:srgbClr val="000000"/>
                </a:solidFill>
                <a:effectLst/>
                <a:latin typeface="Abadi MT Condensed Light" panose="020B0306030101010103" pitchFamily="34" charset="77"/>
              </a:rPr>
              <a:t>issues or excuses keep you from taking care of your body.</a:t>
            </a:r>
            <a:endParaRPr lang="en-US" sz="700" u="none" strike="noStrike" dirty="0">
              <a:solidFill>
                <a:srgbClr val="000000"/>
              </a:solidFill>
              <a:effectLst/>
              <a:latin typeface="Abadi MT Condensed Light" panose="020B0306030101010103" pitchFamily="34" charset="77"/>
            </a:endParaRPr>
          </a:p>
          <a:p>
            <a:pPr algn="ctr"/>
            <a:r>
              <a:rPr lang="en-US" sz="2800" u="none" strike="noStrike" dirty="0">
                <a:solidFill>
                  <a:srgbClr val="000000"/>
                </a:solidFill>
                <a:effectLst/>
                <a:latin typeface="Abadi MT Condensed Light" panose="020B0306030101010103" pitchFamily="34" charset="77"/>
              </a:rPr>
              <a:t>We all need chiropractic for wellness, prevention, and longevity.</a:t>
            </a:r>
            <a:endParaRPr lang="en-US" sz="2800" dirty="0">
              <a:solidFill>
                <a:srgbClr val="000000"/>
              </a:solidFill>
              <a:latin typeface="Abadi MT Condensed Light" panose="020B0306030101010103" pitchFamily="34" charset="77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EC35B2D-24C9-79C8-EA86-8F38826AEE84}"/>
              </a:ext>
            </a:extLst>
          </p:cNvPr>
          <p:cNvSpPr txBox="1"/>
          <p:nvPr/>
        </p:nvSpPr>
        <p:spPr>
          <a:xfrm>
            <a:off x="484909" y="0"/>
            <a:ext cx="81603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Abadi MT Condensed Light" panose="020B0306030101010103" pitchFamily="34" charset="77"/>
              </a:rPr>
              <a:t>Maximized Health Chiropractic | www.maximizedhealth.net | 303-462-4476 | Centennial, CO 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F57D597B-2573-1689-D80B-90BE0F567A95}"/>
              </a:ext>
            </a:extLst>
          </p:cNvPr>
          <p:cNvSpPr/>
          <p:nvPr/>
        </p:nvSpPr>
        <p:spPr>
          <a:xfrm>
            <a:off x="-6927" y="6371420"/>
            <a:ext cx="9144000" cy="512618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E694197-D8F5-4D90-0B7B-E1C571EF1B42}"/>
              </a:ext>
            </a:extLst>
          </p:cNvPr>
          <p:cNvSpPr txBox="1"/>
          <p:nvPr/>
        </p:nvSpPr>
        <p:spPr>
          <a:xfrm>
            <a:off x="491836" y="6371420"/>
            <a:ext cx="81603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Abadi MT Condensed Light" panose="020B0306030101010103" pitchFamily="34" charset="77"/>
              </a:rPr>
              <a:t>Call or text message us now. We will be happy to help you!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26DF7ED-C2FC-2B0E-6FE2-44F4BAF48373}"/>
              </a:ext>
            </a:extLst>
          </p:cNvPr>
          <p:cNvSpPr txBox="1"/>
          <p:nvPr/>
        </p:nvSpPr>
        <p:spPr>
          <a:xfrm>
            <a:off x="193964" y="4246484"/>
            <a:ext cx="876992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u="none" strike="noStrike" dirty="0">
                <a:solidFill>
                  <a:srgbClr val="000000"/>
                </a:solidFill>
                <a:effectLst/>
                <a:latin typeface="Abadi MT Condensed Extra Bold" panose="020B0306030101010103" pitchFamily="34" charset="77"/>
              </a:rPr>
              <a:t>It’s a Great Time to </a:t>
            </a:r>
          </a:p>
          <a:p>
            <a:pPr algn="ctr"/>
            <a:r>
              <a:rPr lang="en-US" sz="3600" b="1" u="none" strike="noStrike" dirty="0">
                <a:solidFill>
                  <a:schemeClr val="accent1"/>
                </a:solidFill>
                <a:effectLst/>
                <a:latin typeface="Abadi MT Condensed Extra Bold" panose="020B0306030101010103" pitchFamily="34" charset="77"/>
              </a:rPr>
              <a:t>Get Back To </a:t>
            </a:r>
            <a:r>
              <a:rPr lang="en-US" sz="3600" b="1" u="none" strike="noStrike" dirty="0">
                <a:solidFill>
                  <a:srgbClr val="000000"/>
                </a:solidFill>
                <a:effectLst/>
                <a:latin typeface="Abadi MT Condensed Extra Bold" panose="020B0306030101010103" pitchFamily="34" charset="77"/>
              </a:rPr>
              <a:t>The Chiropractor! </a:t>
            </a:r>
            <a:endParaRPr lang="en-US" sz="3600" b="1" u="none" strike="noStrike" dirty="0">
              <a:solidFill>
                <a:schemeClr val="accent1">
                  <a:lumMod val="75000"/>
                </a:schemeClr>
              </a:solidFill>
              <a:effectLst/>
              <a:latin typeface="Abadi MT Condensed Extra Bold" panose="020B0306030101010103" pitchFamily="34" charset="77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CB6A0D61-7816-9EE4-E79F-1BC0B1B9462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9381" y="571571"/>
            <a:ext cx="8659091" cy="3674913"/>
          </a:xfrm>
          <a:prstGeom prst="rect">
            <a:avLst/>
          </a:prstGeom>
          <a:effectLst>
            <a:softEdge rad="114051"/>
          </a:effectLst>
        </p:spPr>
      </p:pic>
    </p:spTree>
    <p:extLst>
      <p:ext uri="{BB962C8B-B14F-4D97-AF65-F5344CB8AC3E}">
        <p14:creationId xmlns:p14="http://schemas.microsoft.com/office/powerpoint/2010/main" val="128272032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605023A-8BBF-786B-506E-86A275FFBB49}"/>
              </a:ext>
            </a:extLst>
          </p:cNvPr>
          <p:cNvSpPr/>
          <p:nvPr/>
        </p:nvSpPr>
        <p:spPr>
          <a:xfrm>
            <a:off x="0" y="0"/>
            <a:ext cx="9144000" cy="374073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EC35B2D-24C9-79C8-EA86-8F38826AEE84}"/>
              </a:ext>
            </a:extLst>
          </p:cNvPr>
          <p:cNvSpPr txBox="1"/>
          <p:nvPr/>
        </p:nvSpPr>
        <p:spPr>
          <a:xfrm>
            <a:off x="484909" y="0"/>
            <a:ext cx="81603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latin typeface="Abadi MT Condensed Light" panose="020B0306030101010103" pitchFamily="34" charset="77"/>
              </a:rPr>
              <a:t>Maximized Health Chiropractic | www.maximizedhealth.net | 303-462-4476 | Centennial, CO 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F57D597B-2573-1689-D80B-90BE0F567A95}"/>
              </a:ext>
            </a:extLst>
          </p:cNvPr>
          <p:cNvSpPr/>
          <p:nvPr/>
        </p:nvSpPr>
        <p:spPr>
          <a:xfrm>
            <a:off x="0" y="6345383"/>
            <a:ext cx="9144000" cy="51261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E694197-D8F5-4D90-0B7B-E1C571EF1B42}"/>
              </a:ext>
            </a:extLst>
          </p:cNvPr>
          <p:cNvSpPr txBox="1"/>
          <p:nvPr/>
        </p:nvSpPr>
        <p:spPr>
          <a:xfrm>
            <a:off x="491836" y="6371420"/>
            <a:ext cx="81603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Abadi MT Condensed Light" panose="020B0306030101010103" pitchFamily="34" charset="77"/>
              </a:rPr>
              <a:t>Call or text message us now. We will be happy to help you!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26DF7ED-C2FC-2B0E-6FE2-44F4BAF48373}"/>
              </a:ext>
            </a:extLst>
          </p:cNvPr>
          <p:cNvSpPr txBox="1"/>
          <p:nvPr/>
        </p:nvSpPr>
        <p:spPr>
          <a:xfrm>
            <a:off x="20782" y="4380607"/>
            <a:ext cx="912321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u="none" strike="noStrike" dirty="0">
                <a:solidFill>
                  <a:srgbClr val="000000"/>
                </a:solidFill>
                <a:effectLst/>
                <a:latin typeface="Abadi MT Condensed Extra Bold" panose="020B0306030101010103" pitchFamily="34" charset="77"/>
              </a:rPr>
              <a:t>Back to School &amp; Back to the Chiropractor</a:t>
            </a:r>
            <a:endParaRPr lang="en-US" sz="3600" b="1" u="none" strike="noStrike" dirty="0">
              <a:solidFill>
                <a:srgbClr val="383838"/>
              </a:solidFill>
              <a:effectLst/>
              <a:latin typeface="Abadi MT Condensed Extra Bold" panose="020B0306030101010103" pitchFamily="34" charset="77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BB31A59-E2AC-5FA0-B83D-0A1EB1CC0A35}"/>
              </a:ext>
            </a:extLst>
          </p:cNvPr>
          <p:cNvSpPr txBox="1"/>
          <p:nvPr/>
        </p:nvSpPr>
        <p:spPr>
          <a:xfrm>
            <a:off x="0" y="5148384"/>
            <a:ext cx="91440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rgbClr val="000000"/>
                </a:solidFill>
                <a:latin typeface="Abadi MT Condensed Light" panose="020B0306030101010103" pitchFamily="34" charset="77"/>
              </a:rPr>
              <a:t>Don’t let </a:t>
            </a:r>
            <a:r>
              <a:rPr lang="en-US" sz="2800" u="none" strike="noStrike" dirty="0">
                <a:solidFill>
                  <a:srgbClr val="000000"/>
                </a:solidFill>
                <a:effectLst/>
                <a:latin typeface="Abadi MT Condensed Light" panose="020B0306030101010103" pitchFamily="34" charset="77"/>
              </a:rPr>
              <a:t>issues or excuses keep you from taking care of your body.</a:t>
            </a:r>
            <a:endParaRPr lang="en-US" sz="700" u="none" strike="noStrike" dirty="0">
              <a:solidFill>
                <a:srgbClr val="000000"/>
              </a:solidFill>
              <a:effectLst/>
              <a:latin typeface="Abadi MT Condensed Light" panose="020B0306030101010103" pitchFamily="34" charset="77"/>
            </a:endParaRPr>
          </a:p>
          <a:p>
            <a:pPr algn="ctr"/>
            <a:r>
              <a:rPr lang="en-US" sz="2800" u="none" strike="noStrike" dirty="0">
                <a:solidFill>
                  <a:srgbClr val="000000"/>
                </a:solidFill>
                <a:effectLst/>
                <a:latin typeface="Abadi MT Condensed Light" panose="020B0306030101010103" pitchFamily="34" charset="77"/>
              </a:rPr>
              <a:t>We all need chiropractic for wellness, prevention, and longevity.</a:t>
            </a:r>
            <a:endParaRPr lang="en-US" sz="2800" dirty="0">
              <a:solidFill>
                <a:srgbClr val="000000"/>
              </a:solidFill>
              <a:latin typeface="Abadi MT Condensed Light" panose="020B0306030101010103" pitchFamily="34" charset="77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D8074CF-E5F3-3C9B-F201-65B59458106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9086" y="501991"/>
            <a:ext cx="8545828" cy="3635724"/>
          </a:xfrm>
          <a:prstGeom prst="rect">
            <a:avLst/>
          </a:prstGeom>
          <a:effectLst>
            <a:softEdge rad="103534"/>
          </a:effectLst>
        </p:spPr>
      </p:pic>
    </p:spTree>
    <p:extLst>
      <p:ext uri="{BB962C8B-B14F-4D97-AF65-F5344CB8AC3E}">
        <p14:creationId xmlns:p14="http://schemas.microsoft.com/office/powerpoint/2010/main" val="21728108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2C5BAD64-F81E-909C-45BC-5D6F7D57D05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2617" y="400110"/>
            <a:ext cx="8146474" cy="4371975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1605023A-8BBF-786B-506E-86A275FFBB49}"/>
              </a:ext>
            </a:extLst>
          </p:cNvPr>
          <p:cNvSpPr/>
          <p:nvPr/>
        </p:nvSpPr>
        <p:spPr>
          <a:xfrm>
            <a:off x="0" y="0"/>
            <a:ext cx="9144000" cy="37407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EC35B2D-24C9-79C8-EA86-8F38826AEE84}"/>
              </a:ext>
            </a:extLst>
          </p:cNvPr>
          <p:cNvSpPr txBox="1"/>
          <p:nvPr/>
        </p:nvSpPr>
        <p:spPr>
          <a:xfrm>
            <a:off x="484909" y="0"/>
            <a:ext cx="81603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Abadi MT Condensed Light" panose="020B0306030101010103" pitchFamily="34" charset="77"/>
              </a:rPr>
              <a:t>Maximized Health Chiropractic | www.maximizedhealth.net | 303-462-4476 | Centennial, CO 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F57D597B-2573-1689-D80B-90BE0F567A95}"/>
              </a:ext>
            </a:extLst>
          </p:cNvPr>
          <p:cNvSpPr/>
          <p:nvPr/>
        </p:nvSpPr>
        <p:spPr>
          <a:xfrm>
            <a:off x="0" y="6345383"/>
            <a:ext cx="9144000" cy="512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E694197-D8F5-4D90-0B7B-E1C571EF1B42}"/>
              </a:ext>
            </a:extLst>
          </p:cNvPr>
          <p:cNvSpPr txBox="1"/>
          <p:nvPr/>
        </p:nvSpPr>
        <p:spPr>
          <a:xfrm>
            <a:off x="491836" y="6371420"/>
            <a:ext cx="81603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Abadi MT Condensed Light" panose="020B0306030101010103" pitchFamily="34" charset="77"/>
              </a:rPr>
              <a:t>Call or text message us now. We will be happy to help you!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26DF7ED-C2FC-2B0E-6FE2-44F4BAF48373}"/>
              </a:ext>
            </a:extLst>
          </p:cNvPr>
          <p:cNvSpPr txBox="1"/>
          <p:nvPr/>
        </p:nvSpPr>
        <p:spPr>
          <a:xfrm>
            <a:off x="0" y="4713898"/>
            <a:ext cx="914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u="none" strike="noStrike" dirty="0">
                <a:solidFill>
                  <a:schemeClr val="accent1"/>
                </a:solidFill>
                <a:effectLst/>
                <a:latin typeface="Abadi MT Condensed Extra Bold" panose="020B0306030101010103" pitchFamily="34" charset="77"/>
              </a:rPr>
              <a:t>Be Proactive </a:t>
            </a:r>
            <a:r>
              <a:rPr lang="en-US" sz="3600" u="none" strike="noStrike" dirty="0">
                <a:effectLst/>
                <a:latin typeface="Abadi MT Condensed Extra Bold" panose="020B0306030101010103" pitchFamily="34" charset="77"/>
              </a:rPr>
              <a:t>With Your Teeth &amp; </a:t>
            </a:r>
            <a:r>
              <a:rPr lang="en-US" sz="3600" u="sng" strike="noStrike" dirty="0">
                <a:effectLst/>
                <a:latin typeface="Abadi MT Condensed Extra Bold" panose="020B0306030101010103" pitchFamily="34" charset="77"/>
              </a:rPr>
              <a:t>Your Spine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563CB50-6414-E202-BC14-77DE40E1A528}"/>
              </a:ext>
            </a:extLst>
          </p:cNvPr>
          <p:cNvSpPr txBox="1"/>
          <p:nvPr/>
        </p:nvSpPr>
        <p:spPr>
          <a:xfrm>
            <a:off x="0" y="5302041"/>
            <a:ext cx="91440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rgbClr val="000000"/>
                </a:solidFill>
                <a:latin typeface="Abadi MT Condensed Light" panose="020B0306030101010103" pitchFamily="34" charset="77"/>
              </a:rPr>
              <a:t>Don’t let </a:t>
            </a:r>
            <a:r>
              <a:rPr lang="en-US" sz="2800" u="none" strike="noStrike" dirty="0">
                <a:solidFill>
                  <a:srgbClr val="000000"/>
                </a:solidFill>
                <a:effectLst/>
                <a:latin typeface="Abadi MT Condensed Light" panose="020B0306030101010103" pitchFamily="34" charset="77"/>
              </a:rPr>
              <a:t>issues or excuses keep you from taking care of your body.</a:t>
            </a:r>
            <a:endParaRPr lang="en-US" sz="700" u="none" strike="noStrike" dirty="0">
              <a:solidFill>
                <a:srgbClr val="000000"/>
              </a:solidFill>
              <a:effectLst/>
              <a:latin typeface="Abadi MT Condensed Light" panose="020B0306030101010103" pitchFamily="34" charset="77"/>
            </a:endParaRPr>
          </a:p>
          <a:p>
            <a:pPr algn="ctr"/>
            <a:r>
              <a:rPr lang="en-US" sz="2800" u="none" strike="noStrike" dirty="0">
                <a:solidFill>
                  <a:srgbClr val="000000"/>
                </a:solidFill>
                <a:effectLst/>
                <a:latin typeface="Abadi MT Condensed Light" panose="020B0306030101010103" pitchFamily="34" charset="77"/>
              </a:rPr>
              <a:t>We all need chiropractic for wellness, prevention, and longevity.</a:t>
            </a:r>
            <a:endParaRPr lang="en-US" sz="2800" dirty="0">
              <a:solidFill>
                <a:srgbClr val="000000"/>
              </a:solidFill>
              <a:latin typeface="Abadi MT Condensed Light" panose="020B0306030101010103" pitchFamily="34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1413093772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605023A-8BBF-786B-506E-86A275FFBB49}"/>
              </a:ext>
            </a:extLst>
          </p:cNvPr>
          <p:cNvSpPr/>
          <p:nvPr/>
        </p:nvSpPr>
        <p:spPr>
          <a:xfrm>
            <a:off x="0" y="0"/>
            <a:ext cx="9144000" cy="374073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EC35B2D-24C9-79C8-EA86-8F38826AEE84}"/>
              </a:ext>
            </a:extLst>
          </p:cNvPr>
          <p:cNvSpPr txBox="1"/>
          <p:nvPr/>
        </p:nvSpPr>
        <p:spPr>
          <a:xfrm>
            <a:off x="484909" y="0"/>
            <a:ext cx="81603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Abadi MT Condensed Light" panose="020B0306030101010103" pitchFamily="34" charset="77"/>
              </a:rPr>
              <a:t>Maximized Health Chiropractic | www.maximizedhealth.net | 303-462-4476 | Centennial, CO 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F57D597B-2573-1689-D80B-90BE0F567A95}"/>
              </a:ext>
            </a:extLst>
          </p:cNvPr>
          <p:cNvSpPr/>
          <p:nvPr/>
        </p:nvSpPr>
        <p:spPr>
          <a:xfrm>
            <a:off x="0" y="6345383"/>
            <a:ext cx="9144000" cy="512618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E694197-D8F5-4D90-0B7B-E1C571EF1B42}"/>
              </a:ext>
            </a:extLst>
          </p:cNvPr>
          <p:cNvSpPr txBox="1"/>
          <p:nvPr/>
        </p:nvSpPr>
        <p:spPr>
          <a:xfrm>
            <a:off x="491836" y="6371420"/>
            <a:ext cx="81603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Abadi MT Condensed Light" panose="020B0306030101010103" pitchFamily="34" charset="77"/>
              </a:rPr>
              <a:t>Call or text message us now. We will be happy to help you!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26DF7ED-C2FC-2B0E-6FE2-44F4BAF48373}"/>
              </a:ext>
            </a:extLst>
          </p:cNvPr>
          <p:cNvSpPr txBox="1"/>
          <p:nvPr/>
        </p:nvSpPr>
        <p:spPr>
          <a:xfrm>
            <a:off x="20782" y="4380607"/>
            <a:ext cx="912321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u="none" strike="noStrike" dirty="0">
                <a:solidFill>
                  <a:srgbClr val="000000"/>
                </a:solidFill>
                <a:effectLst/>
                <a:latin typeface="Abadi MT Condensed Extra Bold" panose="020B0306030101010103" pitchFamily="34" charset="77"/>
              </a:rPr>
              <a:t>Will You Accept Our Invitation To Come Back?</a:t>
            </a:r>
            <a:endParaRPr lang="en-US" sz="3600" b="1" u="none" strike="noStrike" dirty="0">
              <a:solidFill>
                <a:srgbClr val="383838"/>
              </a:solidFill>
              <a:effectLst/>
              <a:latin typeface="Abadi MT Condensed Extra Bold" panose="020B0306030101010103" pitchFamily="34" charset="77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BB31A59-E2AC-5FA0-B83D-0A1EB1CC0A35}"/>
              </a:ext>
            </a:extLst>
          </p:cNvPr>
          <p:cNvSpPr txBox="1"/>
          <p:nvPr/>
        </p:nvSpPr>
        <p:spPr>
          <a:xfrm>
            <a:off x="0" y="5148384"/>
            <a:ext cx="91440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rgbClr val="000000"/>
                </a:solidFill>
                <a:latin typeface="Abadi MT Condensed Light" panose="020B0306030101010103" pitchFamily="34" charset="77"/>
              </a:rPr>
              <a:t>Let’s not ignore what your body needs. </a:t>
            </a:r>
          </a:p>
          <a:p>
            <a:pPr algn="ctr"/>
            <a:r>
              <a:rPr lang="en-US" sz="2800" u="none" strike="noStrike" dirty="0">
                <a:solidFill>
                  <a:srgbClr val="000000"/>
                </a:solidFill>
                <a:effectLst/>
                <a:latin typeface="Abadi MT Condensed Light" panose="020B0306030101010103" pitchFamily="34" charset="77"/>
              </a:rPr>
              <a:t>We all need chiropractic for wellness, prevention, and longevity.</a:t>
            </a:r>
            <a:endParaRPr lang="en-US" sz="2800" dirty="0">
              <a:solidFill>
                <a:srgbClr val="000000"/>
              </a:solidFill>
              <a:latin typeface="Abadi MT Condensed Light" panose="020B0306030101010103" pitchFamily="34" charset="77"/>
            </a:endParaRP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972F0910-C50D-A1B8-B0A8-ACC4154A717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4909" y="469115"/>
            <a:ext cx="8160327" cy="3878035"/>
          </a:xfrm>
          <a:prstGeom prst="rect">
            <a:avLst/>
          </a:prstGeom>
          <a:effectLst>
            <a:softEdge rad="113803"/>
          </a:effectLst>
        </p:spPr>
      </p:pic>
    </p:spTree>
    <p:extLst>
      <p:ext uri="{BB962C8B-B14F-4D97-AF65-F5344CB8AC3E}">
        <p14:creationId xmlns:p14="http://schemas.microsoft.com/office/powerpoint/2010/main" val="2621586232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605023A-8BBF-786B-506E-86A275FFBB49}"/>
              </a:ext>
            </a:extLst>
          </p:cNvPr>
          <p:cNvSpPr/>
          <p:nvPr/>
        </p:nvSpPr>
        <p:spPr>
          <a:xfrm>
            <a:off x="0" y="0"/>
            <a:ext cx="9144000" cy="374073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EC35B2D-24C9-79C8-EA86-8F38826AEE84}"/>
              </a:ext>
            </a:extLst>
          </p:cNvPr>
          <p:cNvSpPr txBox="1"/>
          <p:nvPr/>
        </p:nvSpPr>
        <p:spPr>
          <a:xfrm>
            <a:off x="484909" y="0"/>
            <a:ext cx="81603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Abadi MT Condensed Light" panose="020B0306030101010103" pitchFamily="34" charset="77"/>
              </a:rPr>
              <a:t>Maximized Health Chiropractic | www.maximizedhealth.net | 303-462-4476 | Centennial, CO 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F57D597B-2573-1689-D80B-90BE0F567A95}"/>
              </a:ext>
            </a:extLst>
          </p:cNvPr>
          <p:cNvSpPr/>
          <p:nvPr/>
        </p:nvSpPr>
        <p:spPr>
          <a:xfrm>
            <a:off x="0" y="6345383"/>
            <a:ext cx="9144000" cy="512618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E694197-D8F5-4D90-0B7B-E1C571EF1B42}"/>
              </a:ext>
            </a:extLst>
          </p:cNvPr>
          <p:cNvSpPr txBox="1"/>
          <p:nvPr/>
        </p:nvSpPr>
        <p:spPr>
          <a:xfrm>
            <a:off x="491836" y="6371420"/>
            <a:ext cx="81603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Abadi MT Condensed Light" panose="020B0306030101010103" pitchFamily="34" charset="77"/>
              </a:rPr>
              <a:t>Call or text message us now. We will be happy to help you!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26DF7ED-C2FC-2B0E-6FE2-44F4BAF48373}"/>
              </a:ext>
            </a:extLst>
          </p:cNvPr>
          <p:cNvSpPr txBox="1"/>
          <p:nvPr/>
        </p:nvSpPr>
        <p:spPr>
          <a:xfrm>
            <a:off x="20782" y="4380607"/>
            <a:ext cx="912321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u="none" strike="noStrike" dirty="0">
                <a:effectLst/>
                <a:latin typeface="Abadi MT Condensed Extra Bold" panose="020B0306030101010103" pitchFamily="34" charset="77"/>
              </a:rPr>
              <a:t>Will You Accept Our Invitation To Come Back?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BB31A59-E2AC-5FA0-B83D-0A1EB1CC0A35}"/>
              </a:ext>
            </a:extLst>
          </p:cNvPr>
          <p:cNvSpPr txBox="1"/>
          <p:nvPr/>
        </p:nvSpPr>
        <p:spPr>
          <a:xfrm>
            <a:off x="0" y="5148384"/>
            <a:ext cx="91440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rgbClr val="000000"/>
                </a:solidFill>
                <a:latin typeface="Abadi MT Condensed Light" panose="020B0306030101010103" pitchFamily="34" charset="77"/>
              </a:rPr>
              <a:t>Let’s not ignore what your body needs. </a:t>
            </a:r>
          </a:p>
          <a:p>
            <a:pPr algn="ctr"/>
            <a:r>
              <a:rPr lang="en-US" sz="2800" u="none" strike="noStrike" dirty="0">
                <a:solidFill>
                  <a:srgbClr val="000000"/>
                </a:solidFill>
                <a:effectLst/>
                <a:latin typeface="Abadi MT Condensed Light" panose="020B0306030101010103" pitchFamily="34" charset="77"/>
              </a:rPr>
              <a:t>We all need chiropractic for wellness, prevention, and longevity.</a:t>
            </a:r>
            <a:endParaRPr lang="en-US" sz="2800" dirty="0">
              <a:solidFill>
                <a:srgbClr val="000000"/>
              </a:solidFill>
              <a:latin typeface="Abadi MT Condensed Light" panose="020B0306030101010103" pitchFamily="34" charset="77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64070780-128D-7421-1670-2E9601F6CF9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4909" y="521556"/>
            <a:ext cx="8160327" cy="3804602"/>
          </a:xfrm>
          <a:prstGeom prst="rect">
            <a:avLst/>
          </a:prstGeom>
          <a:effectLst>
            <a:softEdge rad="104080"/>
          </a:effectLst>
        </p:spPr>
      </p:pic>
    </p:spTree>
    <p:extLst>
      <p:ext uri="{BB962C8B-B14F-4D97-AF65-F5344CB8AC3E}">
        <p14:creationId xmlns:p14="http://schemas.microsoft.com/office/powerpoint/2010/main" val="323583948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AE4721B3-6A5B-C389-E80F-6E504A2EEA0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5016" y="440875"/>
            <a:ext cx="4858984" cy="3644238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1605023A-8BBF-786B-506E-86A275FFBB49}"/>
              </a:ext>
            </a:extLst>
          </p:cNvPr>
          <p:cNvSpPr/>
          <p:nvPr/>
        </p:nvSpPr>
        <p:spPr>
          <a:xfrm>
            <a:off x="0" y="0"/>
            <a:ext cx="9144000" cy="37407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EC35B2D-24C9-79C8-EA86-8F38826AEE84}"/>
              </a:ext>
            </a:extLst>
          </p:cNvPr>
          <p:cNvSpPr txBox="1"/>
          <p:nvPr/>
        </p:nvSpPr>
        <p:spPr>
          <a:xfrm>
            <a:off x="484909" y="0"/>
            <a:ext cx="81603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Abadi MT Condensed Light" panose="020B0306030101010103" pitchFamily="34" charset="77"/>
              </a:rPr>
              <a:t>Maximized Health Chiropractic | www.maximizedhealth.net | 303-462-4476 | Centennial, CO 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F57D597B-2573-1689-D80B-90BE0F567A95}"/>
              </a:ext>
            </a:extLst>
          </p:cNvPr>
          <p:cNvSpPr/>
          <p:nvPr/>
        </p:nvSpPr>
        <p:spPr>
          <a:xfrm>
            <a:off x="0" y="6345383"/>
            <a:ext cx="9144000" cy="512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E694197-D8F5-4D90-0B7B-E1C571EF1B42}"/>
              </a:ext>
            </a:extLst>
          </p:cNvPr>
          <p:cNvSpPr txBox="1"/>
          <p:nvPr/>
        </p:nvSpPr>
        <p:spPr>
          <a:xfrm>
            <a:off x="491836" y="6371420"/>
            <a:ext cx="81603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Abadi MT Condensed Light" panose="020B0306030101010103" pitchFamily="34" charset="77"/>
              </a:rPr>
              <a:t>Call or text message us now. We will be happy to help you!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26DF7ED-C2FC-2B0E-6FE2-44F4BAF48373}"/>
              </a:ext>
            </a:extLst>
          </p:cNvPr>
          <p:cNvSpPr txBox="1"/>
          <p:nvPr/>
        </p:nvSpPr>
        <p:spPr>
          <a:xfrm>
            <a:off x="-6927" y="4079236"/>
            <a:ext cx="9144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u="none" strike="noStrike" dirty="0">
                <a:solidFill>
                  <a:schemeClr val="accent1"/>
                </a:solidFill>
                <a:effectLst/>
                <a:latin typeface="Abadi MT Condensed Extra Bold" panose="020B0306030101010103" pitchFamily="34" charset="77"/>
              </a:rPr>
              <a:t>Be Proactive With Your Teeth &amp; </a:t>
            </a:r>
            <a:r>
              <a:rPr lang="en-US" sz="3600" u="sng" strike="noStrike" dirty="0">
                <a:solidFill>
                  <a:schemeClr val="accent1"/>
                </a:solidFill>
                <a:effectLst/>
                <a:latin typeface="Abadi MT Condensed Extra Bold" panose="020B0306030101010103" pitchFamily="34" charset="77"/>
              </a:rPr>
              <a:t>Your Spine</a:t>
            </a:r>
          </a:p>
          <a:p>
            <a:pPr algn="ctr"/>
            <a:r>
              <a:rPr lang="en-US" sz="3600" b="1" u="none" strike="noStrike" dirty="0">
                <a:solidFill>
                  <a:srgbClr val="000000"/>
                </a:solidFill>
                <a:effectLst/>
                <a:latin typeface="Abadi MT Condensed Extra Bold" panose="020B0306030101010103" pitchFamily="34" charset="77"/>
              </a:rPr>
              <a:t>Ready To Come Back To The Chiropractor?</a:t>
            </a:r>
            <a:endParaRPr lang="en-US" sz="3600" b="1" u="none" strike="noStrike" dirty="0">
              <a:solidFill>
                <a:srgbClr val="383838"/>
              </a:solidFill>
              <a:effectLst/>
              <a:latin typeface="Abadi MT Condensed Extra Bold" panose="020B0306030101010103" pitchFamily="34" charset="7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563CB50-6414-E202-BC14-77DE40E1A528}"/>
              </a:ext>
            </a:extLst>
          </p:cNvPr>
          <p:cNvSpPr txBox="1"/>
          <p:nvPr/>
        </p:nvSpPr>
        <p:spPr>
          <a:xfrm>
            <a:off x="-6927" y="5324474"/>
            <a:ext cx="91440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rgbClr val="000000"/>
                </a:solidFill>
                <a:latin typeface="Abadi MT Condensed Light" panose="020B0306030101010103" pitchFamily="34" charset="77"/>
              </a:rPr>
              <a:t>Don’t let </a:t>
            </a:r>
            <a:r>
              <a:rPr lang="en-US" sz="2800" u="none" strike="noStrike" dirty="0">
                <a:solidFill>
                  <a:srgbClr val="000000"/>
                </a:solidFill>
                <a:effectLst/>
                <a:latin typeface="Abadi MT Condensed Light" panose="020B0306030101010103" pitchFamily="34" charset="77"/>
              </a:rPr>
              <a:t>issues or excuses keep you from taking care of your body.</a:t>
            </a:r>
            <a:endParaRPr lang="en-US" sz="700" u="none" strike="noStrike" dirty="0">
              <a:solidFill>
                <a:srgbClr val="000000"/>
              </a:solidFill>
              <a:effectLst/>
              <a:latin typeface="Abadi MT Condensed Light" panose="020B0306030101010103" pitchFamily="34" charset="77"/>
            </a:endParaRPr>
          </a:p>
          <a:p>
            <a:pPr algn="ctr"/>
            <a:r>
              <a:rPr lang="en-US" sz="2800" u="none" strike="noStrike" dirty="0">
                <a:solidFill>
                  <a:srgbClr val="000000"/>
                </a:solidFill>
                <a:effectLst/>
                <a:latin typeface="Abadi MT Condensed Light" panose="020B0306030101010103" pitchFamily="34" charset="77"/>
              </a:rPr>
              <a:t>We all need chiropractic for wellness, prevention, and longevity.</a:t>
            </a:r>
            <a:endParaRPr lang="en-US" sz="2800" dirty="0">
              <a:solidFill>
                <a:srgbClr val="000000"/>
              </a:solidFill>
              <a:latin typeface="Abadi MT Condensed Light" panose="020B0306030101010103" pitchFamily="34" charset="77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7DF849D7-C979-C972-2802-3269F78C498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6927" y="475573"/>
            <a:ext cx="4804884" cy="36036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604589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605023A-8BBF-786B-506E-86A275FFBB49}"/>
              </a:ext>
            </a:extLst>
          </p:cNvPr>
          <p:cNvSpPr/>
          <p:nvPr/>
        </p:nvSpPr>
        <p:spPr>
          <a:xfrm>
            <a:off x="0" y="0"/>
            <a:ext cx="9144000" cy="374073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EC35B2D-24C9-79C8-EA86-8F38826AEE84}"/>
              </a:ext>
            </a:extLst>
          </p:cNvPr>
          <p:cNvSpPr txBox="1"/>
          <p:nvPr/>
        </p:nvSpPr>
        <p:spPr>
          <a:xfrm>
            <a:off x="484909" y="0"/>
            <a:ext cx="81603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Abadi MT Condensed Light" panose="020B0306030101010103" pitchFamily="34" charset="77"/>
              </a:rPr>
              <a:t>Maximized Health Chiropractic | www.maximizedhealth.net | 303-462-4476 | Centennial, CO 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F57D597B-2573-1689-D80B-90BE0F567A95}"/>
              </a:ext>
            </a:extLst>
          </p:cNvPr>
          <p:cNvSpPr/>
          <p:nvPr/>
        </p:nvSpPr>
        <p:spPr>
          <a:xfrm>
            <a:off x="0" y="6345383"/>
            <a:ext cx="9144000" cy="512618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E694197-D8F5-4D90-0B7B-E1C571EF1B42}"/>
              </a:ext>
            </a:extLst>
          </p:cNvPr>
          <p:cNvSpPr txBox="1"/>
          <p:nvPr/>
        </p:nvSpPr>
        <p:spPr>
          <a:xfrm>
            <a:off x="491836" y="6371420"/>
            <a:ext cx="81603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Abadi MT Condensed Light" panose="020B0306030101010103" pitchFamily="34" charset="77"/>
              </a:rPr>
              <a:t>Call or text message us now. We will be happy to help you!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26DF7ED-C2FC-2B0E-6FE2-44F4BAF48373}"/>
              </a:ext>
            </a:extLst>
          </p:cNvPr>
          <p:cNvSpPr txBox="1"/>
          <p:nvPr/>
        </p:nvSpPr>
        <p:spPr>
          <a:xfrm>
            <a:off x="20782" y="3663450"/>
            <a:ext cx="91232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u="none" strike="noStrike" dirty="0">
                <a:solidFill>
                  <a:schemeClr val="accent4">
                    <a:lumMod val="75000"/>
                  </a:schemeClr>
                </a:solidFill>
                <a:effectLst/>
                <a:latin typeface="Abadi MT Condensed Extra Bold" panose="020B0306030101010103" pitchFamily="34" charset="77"/>
              </a:rPr>
              <a:t>Take Care Of Your Vehicle &amp; </a:t>
            </a:r>
            <a:r>
              <a:rPr lang="en-US" sz="3600" u="sng" strike="noStrike" dirty="0">
                <a:solidFill>
                  <a:schemeClr val="accent4">
                    <a:lumMod val="75000"/>
                  </a:schemeClr>
                </a:solidFill>
                <a:effectLst/>
                <a:latin typeface="Abadi MT Condensed Extra Bold" panose="020B0306030101010103" pitchFamily="34" charset="77"/>
              </a:rPr>
              <a:t>Your Body</a:t>
            </a:r>
          </a:p>
          <a:p>
            <a:pPr algn="ctr"/>
            <a:r>
              <a:rPr lang="en-US" sz="3600" b="1" u="none" strike="noStrike" dirty="0">
                <a:solidFill>
                  <a:srgbClr val="000000"/>
                </a:solidFill>
                <a:effectLst/>
                <a:latin typeface="Abadi MT Condensed Extra Bold" panose="020B0306030101010103" pitchFamily="34" charset="77"/>
              </a:rPr>
              <a:t>Make Chiropractic Wellness Care a Priority</a:t>
            </a:r>
            <a:endParaRPr lang="en-US" sz="3600" b="1" u="none" strike="noStrike" dirty="0">
              <a:solidFill>
                <a:srgbClr val="383838"/>
              </a:solidFill>
              <a:effectLst/>
              <a:latin typeface="Abadi MT Condensed Extra Bold" panose="020B0306030101010103" pitchFamily="34" charset="77"/>
            </a:endParaRP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B15454CA-6246-34FB-BCC6-35DFFC7ECD4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830" y="501090"/>
            <a:ext cx="8924340" cy="2881086"/>
          </a:xfrm>
          <a:prstGeom prst="rect">
            <a:avLst/>
          </a:prstGeom>
          <a:effectLst>
            <a:softEdge rad="104725"/>
          </a:effec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2587179-9BF9-8887-F46C-E07AF1BD09DA}"/>
              </a:ext>
            </a:extLst>
          </p:cNvPr>
          <p:cNvSpPr txBox="1"/>
          <p:nvPr/>
        </p:nvSpPr>
        <p:spPr>
          <a:xfrm>
            <a:off x="0" y="5148384"/>
            <a:ext cx="91440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rgbClr val="000000"/>
                </a:solidFill>
                <a:latin typeface="Abadi MT Condensed Light" panose="020B0306030101010103" pitchFamily="34" charset="77"/>
              </a:rPr>
              <a:t>Don’t let </a:t>
            </a:r>
            <a:r>
              <a:rPr lang="en-US" sz="2800" u="none" strike="noStrike" dirty="0">
                <a:solidFill>
                  <a:srgbClr val="000000"/>
                </a:solidFill>
                <a:effectLst/>
                <a:latin typeface="Abadi MT Condensed Light" panose="020B0306030101010103" pitchFamily="34" charset="77"/>
              </a:rPr>
              <a:t>issues or excuses keep you from taking care of your body.</a:t>
            </a:r>
            <a:endParaRPr lang="en-US" sz="700" u="none" strike="noStrike" dirty="0">
              <a:solidFill>
                <a:srgbClr val="000000"/>
              </a:solidFill>
              <a:effectLst/>
              <a:latin typeface="Abadi MT Condensed Light" panose="020B0306030101010103" pitchFamily="34" charset="77"/>
            </a:endParaRPr>
          </a:p>
          <a:p>
            <a:pPr algn="ctr"/>
            <a:r>
              <a:rPr lang="en-US" sz="2800" u="none" strike="noStrike" dirty="0">
                <a:solidFill>
                  <a:srgbClr val="000000"/>
                </a:solidFill>
                <a:effectLst/>
                <a:latin typeface="Abadi MT Condensed Light" panose="020B0306030101010103" pitchFamily="34" charset="77"/>
              </a:rPr>
              <a:t>We all need chiropractic for wellness, prevention, and longevity.</a:t>
            </a:r>
            <a:endParaRPr lang="en-US" sz="2800" dirty="0">
              <a:solidFill>
                <a:srgbClr val="000000"/>
              </a:solidFill>
              <a:latin typeface="Abadi MT Condensed Light" panose="020B0306030101010103" pitchFamily="34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251689981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C9D96521-625F-7361-A8D5-9A0B6C93C57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6745" y="290161"/>
            <a:ext cx="7176655" cy="3787679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1605023A-8BBF-786B-506E-86A275FFBB49}"/>
              </a:ext>
            </a:extLst>
          </p:cNvPr>
          <p:cNvSpPr/>
          <p:nvPr/>
        </p:nvSpPr>
        <p:spPr>
          <a:xfrm>
            <a:off x="0" y="0"/>
            <a:ext cx="9144000" cy="374073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EC35B2D-24C9-79C8-EA86-8F38826AEE84}"/>
              </a:ext>
            </a:extLst>
          </p:cNvPr>
          <p:cNvSpPr txBox="1"/>
          <p:nvPr/>
        </p:nvSpPr>
        <p:spPr>
          <a:xfrm>
            <a:off x="484909" y="0"/>
            <a:ext cx="81603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Abadi MT Condensed Light" panose="020B0306030101010103" pitchFamily="34" charset="77"/>
              </a:rPr>
              <a:t>Maximized Health Chiropractic | www.maximizedhealth.net | 303-462-4476 | Centennial, CO 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F57D597B-2573-1689-D80B-90BE0F567A95}"/>
              </a:ext>
            </a:extLst>
          </p:cNvPr>
          <p:cNvSpPr/>
          <p:nvPr/>
        </p:nvSpPr>
        <p:spPr>
          <a:xfrm>
            <a:off x="0" y="6345383"/>
            <a:ext cx="9144000" cy="512618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E694197-D8F5-4D90-0B7B-E1C571EF1B42}"/>
              </a:ext>
            </a:extLst>
          </p:cNvPr>
          <p:cNvSpPr txBox="1"/>
          <p:nvPr/>
        </p:nvSpPr>
        <p:spPr>
          <a:xfrm>
            <a:off x="491836" y="6371420"/>
            <a:ext cx="81603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Abadi MT Condensed Light" panose="020B0306030101010103" pitchFamily="34" charset="77"/>
              </a:rPr>
              <a:t>Call or text message us now. We will be happy to help you!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26DF7ED-C2FC-2B0E-6FE2-44F4BAF48373}"/>
              </a:ext>
            </a:extLst>
          </p:cNvPr>
          <p:cNvSpPr txBox="1"/>
          <p:nvPr/>
        </p:nvSpPr>
        <p:spPr>
          <a:xfrm>
            <a:off x="20783" y="4031428"/>
            <a:ext cx="91232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u="none" strike="noStrike" dirty="0"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badi MT Condensed Extra Bold" panose="020B0306030101010103" pitchFamily="34" charset="77"/>
              </a:rPr>
              <a:t>Advice To Younger Self, </a:t>
            </a:r>
            <a:r>
              <a:rPr lang="en-US" sz="3600" u="none" strike="noStrike" dirty="0">
                <a:effectLst/>
                <a:latin typeface="Abadi MT Condensed Extra Bold" panose="020B0306030101010103" pitchFamily="34" charset="77"/>
              </a:rPr>
              <a:t>Don’t Be Stubborn</a:t>
            </a:r>
            <a:endParaRPr lang="en-US" sz="3600" u="sng" strike="noStrike" dirty="0">
              <a:effectLst/>
              <a:latin typeface="Abadi MT Condensed Extra Bold" panose="020B0306030101010103" pitchFamily="34" charset="77"/>
            </a:endParaRPr>
          </a:p>
          <a:p>
            <a:pPr algn="ctr"/>
            <a:r>
              <a:rPr lang="en-US" sz="3600" b="1" u="none" strike="noStrike" dirty="0">
                <a:solidFill>
                  <a:srgbClr val="000000"/>
                </a:solidFill>
                <a:effectLst/>
                <a:latin typeface="Abadi MT Condensed Extra Bold" panose="020B0306030101010103" pitchFamily="34" charset="77"/>
              </a:rPr>
              <a:t>Take Care Of Your Body, </a:t>
            </a:r>
            <a:r>
              <a:rPr lang="en-US" sz="3600" b="1" u="none" strike="noStrike" dirty="0"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badi MT Condensed Extra Bold" panose="020B0306030101010103" pitchFamily="34" charset="77"/>
              </a:rPr>
              <a:t>Go To The Chiropractor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10C7170-806B-8637-5084-503A5706C605}"/>
              </a:ext>
            </a:extLst>
          </p:cNvPr>
          <p:cNvSpPr txBox="1"/>
          <p:nvPr/>
        </p:nvSpPr>
        <p:spPr>
          <a:xfrm>
            <a:off x="0" y="5257794"/>
            <a:ext cx="91440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rgbClr val="000000"/>
                </a:solidFill>
                <a:latin typeface="Abadi MT Condensed Light" panose="020B0306030101010103" pitchFamily="34" charset="77"/>
              </a:rPr>
              <a:t>Don’t let </a:t>
            </a:r>
            <a:r>
              <a:rPr lang="en-US" sz="2800" u="none" strike="noStrike" dirty="0">
                <a:solidFill>
                  <a:srgbClr val="000000"/>
                </a:solidFill>
                <a:effectLst/>
                <a:latin typeface="Abadi MT Condensed Light" panose="020B0306030101010103" pitchFamily="34" charset="77"/>
              </a:rPr>
              <a:t>issues or excuses keep you from taking care of your body.</a:t>
            </a:r>
            <a:endParaRPr lang="en-US" sz="700" u="none" strike="noStrike" dirty="0">
              <a:solidFill>
                <a:srgbClr val="000000"/>
              </a:solidFill>
              <a:effectLst/>
              <a:latin typeface="Abadi MT Condensed Light" panose="020B0306030101010103" pitchFamily="34" charset="77"/>
            </a:endParaRPr>
          </a:p>
          <a:p>
            <a:pPr algn="ctr"/>
            <a:r>
              <a:rPr lang="en-US" sz="2800" u="none" strike="noStrike" dirty="0">
                <a:solidFill>
                  <a:srgbClr val="000000"/>
                </a:solidFill>
                <a:effectLst/>
                <a:latin typeface="Abadi MT Condensed Light" panose="020B0306030101010103" pitchFamily="34" charset="77"/>
              </a:rPr>
              <a:t>We all need chiropractic for wellness, prevention, and longevity.</a:t>
            </a:r>
            <a:endParaRPr lang="en-US" sz="2800" dirty="0">
              <a:solidFill>
                <a:srgbClr val="000000"/>
              </a:solidFill>
              <a:latin typeface="Abadi MT Condensed Light" panose="020B0306030101010103" pitchFamily="34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413179571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605023A-8BBF-786B-506E-86A275FFBB49}"/>
              </a:ext>
            </a:extLst>
          </p:cNvPr>
          <p:cNvSpPr/>
          <p:nvPr/>
        </p:nvSpPr>
        <p:spPr>
          <a:xfrm>
            <a:off x="0" y="0"/>
            <a:ext cx="9144000" cy="374073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EC35B2D-24C9-79C8-EA86-8F38826AEE84}"/>
              </a:ext>
            </a:extLst>
          </p:cNvPr>
          <p:cNvSpPr txBox="1"/>
          <p:nvPr/>
        </p:nvSpPr>
        <p:spPr>
          <a:xfrm>
            <a:off x="484909" y="0"/>
            <a:ext cx="81603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Abadi MT Condensed Light" panose="020B0306030101010103" pitchFamily="34" charset="77"/>
              </a:rPr>
              <a:t>Maximized Health Chiropractic | www.maximizedhealth.net | 303-462-4476 | Centennial, CO 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F57D597B-2573-1689-D80B-90BE0F567A95}"/>
              </a:ext>
            </a:extLst>
          </p:cNvPr>
          <p:cNvSpPr/>
          <p:nvPr/>
        </p:nvSpPr>
        <p:spPr>
          <a:xfrm>
            <a:off x="0" y="6345383"/>
            <a:ext cx="9144000" cy="512618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E694197-D8F5-4D90-0B7B-E1C571EF1B42}"/>
              </a:ext>
            </a:extLst>
          </p:cNvPr>
          <p:cNvSpPr txBox="1"/>
          <p:nvPr/>
        </p:nvSpPr>
        <p:spPr>
          <a:xfrm>
            <a:off x="491836" y="6371420"/>
            <a:ext cx="81603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Abadi MT Condensed Light" panose="020B0306030101010103" pitchFamily="34" charset="77"/>
              </a:rPr>
              <a:t>Call or text message us now. We will be happy to help you!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26DF7ED-C2FC-2B0E-6FE2-44F4BAF48373}"/>
              </a:ext>
            </a:extLst>
          </p:cNvPr>
          <p:cNvSpPr txBox="1"/>
          <p:nvPr/>
        </p:nvSpPr>
        <p:spPr>
          <a:xfrm>
            <a:off x="0" y="3818687"/>
            <a:ext cx="914399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u="none" strike="noStrike" dirty="0">
                <a:effectLst/>
                <a:latin typeface="Abadi MT Condensed Extra Bold" panose="020B0306030101010103" pitchFamily="34" charset="77"/>
              </a:rPr>
              <a:t>Listen To Your Body, </a:t>
            </a:r>
            <a:r>
              <a:rPr lang="en-US" sz="3600" u="none" strike="noStrike" dirty="0">
                <a:solidFill>
                  <a:schemeClr val="accent4">
                    <a:lumMod val="75000"/>
                  </a:schemeClr>
                </a:solidFill>
                <a:effectLst/>
                <a:latin typeface="Abadi MT Condensed Extra Bold" panose="020B0306030101010103" pitchFamily="34" charset="77"/>
              </a:rPr>
              <a:t>It’s Telling You</a:t>
            </a:r>
            <a:endParaRPr lang="en-US" sz="3600" u="sng" strike="noStrike" dirty="0">
              <a:solidFill>
                <a:schemeClr val="accent4">
                  <a:lumMod val="75000"/>
                </a:schemeClr>
              </a:solidFill>
              <a:effectLst/>
              <a:latin typeface="Abadi MT Condensed Extra Bold" panose="020B0306030101010103" pitchFamily="34" charset="77"/>
            </a:endParaRPr>
          </a:p>
          <a:p>
            <a:pPr algn="ctr"/>
            <a:r>
              <a:rPr lang="en-US" sz="3600" b="1" u="none" strike="noStrike" dirty="0">
                <a:solidFill>
                  <a:srgbClr val="000000"/>
                </a:solidFill>
                <a:effectLst/>
                <a:latin typeface="Abadi MT Condensed Extra Bold" panose="020B0306030101010103" pitchFamily="34" charset="77"/>
              </a:rPr>
              <a:t>It Needs To </a:t>
            </a:r>
            <a:r>
              <a:rPr lang="en-US" sz="3600" b="1" dirty="0">
                <a:solidFill>
                  <a:srgbClr val="000000"/>
                </a:solidFill>
                <a:latin typeface="Abadi MT Condensed Extra Bold" panose="020B0306030101010103" pitchFamily="34" charset="77"/>
              </a:rPr>
              <a:t>Get </a:t>
            </a:r>
            <a:r>
              <a:rPr lang="en-US" sz="3600" b="1" u="none" strike="noStrike" dirty="0">
                <a:solidFill>
                  <a:srgbClr val="000000"/>
                </a:solidFill>
                <a:effectLst/>
                <a:latin typeface="Abadi MT Condensed Extra Bold" panose="020B0306030101010103" pitchFamily="34" charset="77"/>
              </a:rPr>
              <a:t>Back To The Chiropractor</a:t>
            </a:r>
            <a:endParaRPr lang="en-US" sz="3600" b="1" u="none" strike="noStrike" dirty="0">
              <a:solidFill>
                <a:srgbClr val="383838"/>
              </a:solidFill>
              <a:effectLst/>
              <a:latin typeface="Abadi MT Condensed Extra Bold" panose="020B0306030101010103" pitchFamily="34" charset="77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E8731291-74E7-7EB9-02C6-2B86DA241AE7}"/>
              </a:ext>
            </a:extLst>
          </p:cNvPr>
          <p:cNvPicPr>
            <a:picLocks noChangeAspect="1"/>
          </p:cNvPicPr>
          <p:nvPr/>
        </p:nvPicPr>
        <p:blipFill>
          <a:blip/>
          <a:stretch>
            <a:fillRect/>
          </a:stretch>
        </p:blipFill>
        <p:spPr>
          <a:xfrm>
            <a:off x="48492" y="400110"/>
            <a:ext cx="9047016" cy="3424947"/>
          </a:xfrm>
          <a:prstGeom prst="rect">
            <a:avLst/>
          </a:prstGeom>
          <a:effectLst>
            <a:softEdge rad="105717"/>
          </a:effec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8599A888-D232-651B-612F-FFA6C6BB29E1}"/>
              </a:ext>
            </a:extLst>
          </p:cNvPr>
          <p:cNvSpPr txBox="1"/>
          <p:nvPr/>
        </p:nvSpPr>
        <p:spPr>
          <a:xfrm>
            <a:off x="0" y="5148384"/>
            <a:ext cx="91440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rgbClr val="000000"/>
                </a:solidFill>
                <a:latin typeface="Abadi MT Condensed Light" panose="020B0306030101010103" pitchFamily="34" charset="77"/>
              </a:rPr>
              <a:t>Don’t let </a:t>
            </a:r>
            <a:r>
              <a:rPr lang="en-US" sz="2800" u="none" strike="noStrike" dirty="0">
                <a:solidFill>
                  <a:srgbClr val="000000"/>
                </a:solidFill>
                <a:effectLst/>
                <a:latin typeface="Abadi MT Condensed Light" panose="020B0306030101010103" pitchFamily="34" charset="77"/>
              </a:rPr>
              <a:t>issues or excuses keep you from taking care of your body.</a:t>
            </a:r>
            <a:endParaRPr lang="en-US" sz="700" u="none" strike="noStrike" dirty="0">
              <a:solidFill>
                <a:srgbClr val="000000"/>
              </a:solidFill>
              <a:effectLst/>
              <a:latin typeface="Abadi MT Condensed Light" panose="020B0306030101010103" pitchFamily="34" charset="77"/>
            </a:endParaRPr>
          </a:p>
          <a:p>
            <a:pPr algn="ctr"/>
            <a:r>
              <a:rPr lang="en-US" sz="2800" u="none" strike="noStrike" dirty="0">
                <a:solidFill>
                  <a:srgbClr val="000000"/>
                </a:solidFill>
                <a:effectLst/>
                <a:latin typeface="Abadi MT Condensed Light" panose="020B0306030101010103" pitchFamily="34" charset="77"/>
              </a:rPr>
              <a:t>We all need chiropractic for wellness, prevention, and longevity.</a:t>
            </a:r>
            <a:endParaRPr lang="en-US" sz="2800" dirty="0">
              <a:solidFill>
                <a:srgbClr val="000000"/>
              </a:solidFill>
              <a:latin typeface="Abadi MT Condensed Light" panose="020B0306030101010103" pitchFamily="34" charset="77"/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60AFC11A-3619-364F-E171-900E5E0D1F6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503441"/>
            <a:ext cx="8465127" cy="3254083"/>
          </a:xfrm>
          <a:prstGeom prst="rect">
            <a:avLst/>
          </a:prstGeom>
          <a:effectLst>
            <a:softEdge rad="111521"/>
          </a:effectLst>
        </p:spPr>
      </p:pic>
    </p:spTree>
    <p:extLst>
      <p:ext uri="{BB962C8B-B14F-4D97-AF65-F5344CB8AC3E}">
        <p14:creationId xmlns:p14="http://schemas.microsoft.com/office/powerpoint/2010/main" val="62726821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605023A-8BBF-786B-506E-86A275FFBB49}"/>
              </a:ext>
            </a:extLst>
          </p:cNvPr>
          <p:cNvSpPr/>
          <p:nvPr/>
        </p:nvSpPr>
        <p:spPr>
          <a:xfrm>
            <a:off x="0" y="0"/>
            <a:ext cx="9144000" cy="374073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EC35B2D-24C9-79C8-EA86-8F38826AEE84}"/>
              </a:ext>
            </a:extLst>
          </p:cNvPr>
          <p:cNvSpPr txBox="1"/>
          <p:nvPr/>
        </p:nvSpPr>
        <p:spPr>
          <a:xfrm>
            <a:off x="484909" y="0"/>
            <a:ext cx="81603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Abadi MT Condensed Light" panose="020B0306030101010103" pitchFamily="34" charset="77"/>
              </a:rPr>
              <a:t>Maximized Health Chiropractic | www.maximizedhealth.net | 303-462-4476 | Centennial, CO 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F57D597B-2573-1689-D80B-90BE0F567A95}"/>
              </a:ext>
            </a:extLst>
          </p:cNvPr>
          <p:cNvSpPr/>
          <p:nvPr/>
        </p:nvSpPr>
        <p:spPr>
          <a:xfrm>
            <a:off x="0" y="6345383"/>
            <a:ext cx="9144000" cy="512618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E694197-D8F5-4D90-0B7B-E1C571EF1B42}"/>
              </a:ext>
            </a:extLst>
          </p:cNvPr>
          <p:cNvSpPr txBox="1"/>
          <p:nvPr/>
        </p:nvSpPr>
        <p:spPr>
          <a:xfrm>
            <a:off x="491836" y="6371420"/>
            <a:ext cx="81603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Abadi MT Condensed Light" panose="020B0306030101010103" pitchFamily="34" charset="77"/>
              </a:rPr>
              <a:t>Call or text message us now. We will be happy to help you!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26DF7ED-C2FC-2B0E-6FE2-44F4BAF48373}"/>
              </a:ext>
            </a:extLst>
          </p:cNvPr>
          <p:cNvSpPr txBox="1"/>
          <p:nvPr/>
        </p:nvSpPr>
        <p:spPr>
          <a:xfrm>
            <a:off x="0" y="3818687"/>
            <a:ext cx="914399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u="none" strike="noStrike" dirty="0">
                <a:effectLst/>
                <a:latin typeface="Abadi MT Condensed Extra Bold" panose="020B0306030101010103" pitchFamily="34" charset="77"/>
              </a:rPr>
              <a:t>Listen To Your Body, </a:t>
            </a:r>
            <a:r>
              <a:rPr lang="en-US" sz="3600" u="none" strike="noStrike" dirty="0">
                <a:solidFill>
                  <a:schemeClr val="accent4">
                    <a:lumMod val="75000"/>
                  </a:schemeClr>
                </a:solidFill>
                <a:effectLst/>
                <a:latin typeface="Abadi MT Condensed Extra Bold" panose="020B0306030101010103" pitchFamily="34" charset="77"/>
              </a:rPr>
              <a:t>It’s Telling You</a:t>
            </a:r>
            <a:endParaRPr lang="en-US" sz="3600" u="sng" strike="noStrike" dirty="0">
              <a:solidFill>
                <a:schemeClr val="accent4">
                  <a:lumMod val="75000"/>
                </a:schemeClr>
              </a:solidFill>
              <a:effectLst/>
              <a:latin typeface="Abadi MT Condensed Extra Bold" panose="020B0306030101010103" pitchFamily="34" charset="77"/>
            </a:endParaRPr>
          </a:p>
          <a:p>
            <a:pPr algn="ctr"/>
            <a:r>
              <a:rPr lang="en-US" sz="3600" b="1" u="none" strike="noStrike" dirty="0">
                <a:solidFill>
                  <a:srgbClr val="000000"/>
                </a:solidFill>
                <a:effectLst/>
                <a:latin typeface="Abadi MT Condensed Extra Bold" panose="020B0306030101010103" pitchFamily="34" charset="77"/>
              </a:rPr>
              <a:t>It Needs To </a:t>
            </a:r>
            <a:r>
              <a:rPr lang="en-US" sz="3600" b="1" dirty="0">
                <a:solidFill>
                  <a:srgbClr val="000000"/>
                </a:solidFill>
                <a:latin typeface="Abadi MT Condensed Extra Bold" panose="020B0306030101010103" pitchFamily="34" charset="77"/>
              </a:rPr>
              <a:t>Get </a:t>
            </a:r>
            <a:r>
              <a:rPr lang="en-US" sz="3600" b="1" u="none" strike="noStrike" dirty="0">
                <a:solidFill>
                  <a:srgbClr val="000000"/>
                </a:solidFill>
                <a:effectLst/>
                <a:latin typeface="Abadi MT Condensed Extra Bold" panose="020B0306030101010103" pitchFamily="34" charset="77"/>
              </a:rPr>
              <a:t>Back To The Chiropractor</a:t>
            </a:r>
            <a:endParaRPr lang="en-US" sz="3600" b="1" u="none" strike="noStrike" dirty="0">
              <a:solidFill>
                <a:srgbClr val="383838"/>
              </a:solidFill>
              <a:effectLst/>
              <a:latin typeface="Abadi MT Condensed Extra Bold" panose="020B0306030101010103" pitchFamily="34" charset="77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E8731291-74E7-7EB9-02C6-2B86DA241AE7}"/>
              </a:ext>
            </a:extLst>
          </p:cNvPr>
          <p:cNvPicPr>
            <a:picLocks noChangeAspect="1"/>
          </p:cNvPicPr>
          <p:nvPr/>
        </p:nvPicPr>
        <p:blipFill>
          <a:blip/>
          <a:stretch>
            <a:fillRect/>
          </a:stretch>
        </p:blipFill>
        <p:spPr>
          <a:xfrm>
            <a:off x="48492" y="400110"/>
            <a:ext cx="9047016" cy="3424947"/>
          </a:xfrm>
          <a:prstGeom prst="rect">
            <a:avLst/>
          </a:prstGeom>
          <a:effectLst>
            <a:softEdge rad="105717"/>
          </a:effec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8599A888-D232-651B-612F-FFA6C6BB29E1}"/>
              </a:ext>
            </a:extLst>
          </p:cNvPr>
          <p:cNvSpPr txBox="1"/>
          <p:nvPr/>
        </p:nvSpPr>
        <p:spPr>
          <a:xfrm>
            <a:off x="0" y="5148384"/>
            <a:ext cx="91440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rgbClr val="000000"/>
                </a:solidFill>
                <a:latin typeface="Abadi MT Condensed Light" panose="020B0306030101010103" pitchFamily="34" charset="77"/>
              </a:rPr>
              <a:t>Don’t let </a:t>
            </a:r>
            <a:r>
              <a:rPr lang="en-US" sz="2800" u="none" strike="noStrike" dirty="0">
                <a:solidFill>
                  <a:srgbClr val="000000"/>
                </a:solidFill>
                <a:effectLst/>
                <a:latin typeface="Abadi MT Condensed Light" panose="020B0306030101010103" pitchFamily="34" charset="77"/>
              </a:rPr>
              <a:t>issues or excuses keep you from taking care of your body.</a:t>
            </a:r>
            <a:endParaRPr lang="en-US" sz="700" u="none" strike="noStrike" dirty="0">
              <a:solidFill>
                <a:srgbClr val="000000"/>
              </a:solidFill>
              <a:effectLst/>
              <a:latin typeface="Abadi MT Condensed Light" panose="020B0306030101010103" pitchFamily="34" charset="77"/>
            </a:endParaRPr>
          </a:p>
          <a:p>
            <a:pPr algn="ctr"/>
            <a:r>
              <a:rPr lang="en-US" sz="2800" u="none" strike="noStrike" dirty="0">
                <a:solidFill>
                  <a:srgbClr val="000000"/>
                </a:solidFill>
                <a:effectLst/>
                <a:latin typeface="Abadi MT Condensed Light" panose="020B0306030101010103" pitchFamily="34" charset="77"/>
              </a:rPr>
              <a:t>We all need chiropractic for wellness, prevention, and longevity.</a:t>
            </a:r>
            <a:endParaRPr lang="en-US" sz="2800" dirty="0">
              <a:solidFill>
                <a:srgbClr val="000000"/>
              </a:solidFill>
              <a:latin typeface="Abadi MT Condensed Light" panose="020B0306030101010103" pitchFamily="34" charset="77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CBC1F3ED-5252-D7AB-20A8-1AF316F80DD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49" y="449156"/>
            <a:ext cx="8267700" cy="3401938"/>
          </a:xfrm>
          <a:prstGeom prst="rect">
            <a:avLst/>
          </a:prstGeom>
          <a:effectLst>
            <a:softEdge rad="110777"/>
          </a:effectLst>
        </p:spPr>
      </p:pic>
    </p:spTree>
    <p:extLst>
      <p:ext uri="{BB962C8B-B14F-4D97-AF65-F5344CB8AC3E}">
        <p14:creationId xmlns:p14="http://schemas.microsoft.com/office/powerpoint/2010/main" val="137785151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605023A-8BBF-786B-506E-86A275FFBB49}"/>
              </a:ext>
            </a:extLst>
          </p:cNvPr>
          <p:cNvSpPr/>
          <p:nvPr/>
        </p:nvSpPr>
        <p:spPr>
          <a:xfrm>
            <a:off x="0" y="0"/>
            <a:ext cx="9144000" cy="374073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EC35B2D-24C9-79C8-EA86-8F38826AEE84}"/>
              </a:ext>
            </a:extLst>
          </p:cNvPr>
          <p:cNvSpPr txBox="1"/>
          <p:nvPr/>
        </p:nvSpPr>
        <p:spPr>
          <a:xfrm>
            <a:off x="484909" y="0"/>
            <a:ext cx="81603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Abadi MT Condensed Light" panose="020B0306030101010103" pitchFamily="34" charset="77"/>
              </a:rPr>
              <a:t>Maximized Health Chiropractic | www.maximizedhealth.net | 303-462-4476 | Centennial, CO 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F57D597B-2573-1689-D80B-90BE0F567A95}"/>
              </a:ext>
            </a:extLst>
          </p:cNvPr>
          <p:cNvSpPr/>
          <p:nvPr/>
        </p:nvSpPr>
        <p:spPr>
          <a:xfrm>
            <a:off x="0" y="6345383"/>
            <a:ext cx="9144000" cy="512618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E694197-D8F5-4D90-0B7B-E1C571EF1B42}"/>
              </a:ext>
            </a:extLst>
          </p:cNvPr>
          <p:cNvSpPr txBox="1"/>
          <p:nvPr/>
        </p:nvSpPr>
        <p:spPr>
          <a:xfrm>
            <a:off x="491836" y="6371420"/>
            <a:ext cx="81603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Abadi MT Condensed Light" panose="020B0306030101010103" pitchFamily="34" charset="77"/>
              </a:rPr>
              <a:t>Call or text message us now. We will be happy to help you!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26DF7ED-C2FC-2B0E-6FE2-44F4BAF48373}"/>
              </a:ext>
            </a:extLst>
          </p:cNvPr>
          <p:cNvSpPr txBox="1"/>
          <p:nvPr/>
        </p:nvSpPr>
        <p:spPr>
          <a:xfrm>
            <a:off x="-6928" y="4477137"/>
            <a:ext cx="914399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u="none" strike="noStrike" dirty="0">
                <a:solidFill>
                  <a:schemeClr val="accent6">
                    <a:lumMod val="75000"/>
                  </a:schemeClr>
                </a:solidFill>
                <a:effectLst/>
                <a:latin typeface="Abadi MT Condensed Extra Bold" panose="020B0306030101010103" pitchFamily="34" charset="77"/>
              </a:rPr>
              <a:t>Make Time To </a:t>
            </a:r>
            <a:r>
              <a:rPr lang="en-US" sz="3600" b="1" u="none" strike="noStrike" dirty="0">
                <a:solidFill>
                  <a:srgbClr val="000000"/>
                </a:solidFill>
                <a:effectLst/>
                <a:latin typeface="Abadi MT Condensed Extra Bold" panose="020B0306030101010103" pitchFamily="34" charset="77"/>
              </a:rPr>
              <a:t>Make Chiropractic A Priority</a:t>
            </a:r>
            <a:endParaRPr lang="en-US" sz="3600" b="1" u="none" strike="noStrike" dirty="0">
              <a:solidFill>
                <a:srgbClr val="383838"/>
              </a:solidFill>
              <a:effectLst/>
              <a:latin typeface="Abadi MT Condensed Extra Bold" panose="020B0306030101010103" pitchFamily="34" charset="77"/>
            </a:endParaRP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FFC178C4-30C5-B854-57BC-A6D300B66953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52399" y="421495"/>
            <a:ext cx="8866909" cy="3669217"/>
          </a:xfrm>
          <a:prstGeom prst="rect">
            <a:avLst/>
          </a:prstGeom>
          <a:effectLst>
            <a:softEdge rad="112613"/>
          </a:effec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6C71F1B0-EBE7-1252-B62B-C81AC513EF7E}"/>
              </a:ext>
            </a:extLst>
          </p:cNvPr>
          <p:cNvSpPr txBox="1"/>
          <p:nvPr/>
        </p:nvSpPr>
        <p:spPr>
          <a:xfrm>
            <a:off x="0" y="5148384"/>
            <a:ext cx="91440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rgbClr val="000000"/>
                </a:solidFill>
                <a:latin typeface="Abadi MT Condensed Light" panose="020B0306030101010103" pitchFamily="34" charset="77"/>
              </a:rPr>
              <a:t>Don’t let </a:t>
            </a:r>
            <a:r>
              <a:rPr lang="en-US" sz="2800" u="none" strike="noStrike" dirty="0">
                <a:solidFill>
                  <a:srgbClr val="000000"/>
                </a:solidFill>
                <a:effectLst/>
                <a:latin typeface="Abadi MT Condensed Light" panose="020B0306030101010103" pitchFamily="34" charset="77"/>
              </a:rPr>
              <a:t>issues or excuses keep you from taking care of your body.</a:t>
            </a:r>
            <a:endParaRPr lang="en-US" sz="700" u="none" strike="noStrike" dirty="0">
              <a:solidFill>
                <a:srgbClr val="000000"/>
              </a:solidFill>
              <a:effectLst/>
              <a:latin typeface="Abadi MT Condensed Light" panose="020B0306030101010103" pitchFamily="34" charset="77"/>
            </a:endParaRPr>
          </a:p>
          <a:p>
            <a:pPr algn="ctr"/>
            <a:r>
              <a:rPr lang="en-US" sz="2800" u="none" strike="noStrike" dirty="0">
                <a:solidFill>
                  <a:srgbClr val="000000"/>
                </a:solidFill>
                <a:effectLst/>
                <a:latin typeface="Abadi MT Condensed Light" panose="020B0306030101010103" pitchFamily="34" charset="77"/>
              </a:rPr>
              <a:t>We all need chiropractic for wellness, prevention, and longevity.</a:t>
            </a:r>
            <a:endParaRPr lang="en-US" sz="2800" dirty="0">
              <a:solidFill>
                <a:srgbClr val="000000"/>
              </a:solidFill>
              <a:latin typeface="Abadi MT Condensed Light" panose="020B0306030101010103" pitchFamily="34" charset="77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9EBD1419-1778-E618-612E-90E184100DB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5636" y="483677"/>
            <a:ext cx="8312726" cy="3896930"/>
          </a:xfrm>
          <a:prstGeom prst="rect">
            <a:avLst/>
          </a:prstGeom>
          <a:effectLst>
            <a:softEdge rad="102989"/>
          </a:effectLst>
        </p:spPr>
      </p:pic>
    </p:spTree>
    <p:extLst>
      <p:ext uri="{BB962C8B-B14F-4D97-AF65-F5344CB8AC3E}">
        <p14:creationId xmlns:p14="http://schemas.microsoft.com/office/powerpoint/2010/main" val="308009874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11075</TotalTime>
  <Words>2096</Words>
  <Application>Microsoft Macintosh PowerPoint</Application>
  <PresentationFormat>On-screen Show (4:3)</PresentationFormat>
  <Paragraphs>178</Paragraphs>
  <Slides>31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31</vt:i4>
      </vt:variant>
    </vt:vector>
  </HeadingPairs>
  <TitlesOfParts>
    <vt:vector size="38" baseType="lpstr">
      <vt:lpstr>Abadi MT Condensed Extra Bold</vt:lpstr>
      <vt:lpstr>Abadi MT Condensed Light</vt:lpstr>
      <vt:lpstr>Arial</vt:lpstr>
      <vt:lpstr>Calibri</vt:lpstr>
      <vt:lpstr>Calibri Light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Craig Burns</dc:creator>
  <cp:lastModifiedBy>Craig Burns</cp:lastModifiedBy>
  <cp:revision>82</cp:revision>
  <dcterms:created xsi:type="dcterms:W3CDTF">2022-10-04T22:53:39Z</dcterms:created>
  <dcterms:modified xsi:type="dcterms:W3CDTF">2023-03-11T23:34:24Z</dcterms:modified>
</cp:coreProperties>
</file>