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6" r:id="rId4"/>
    <p:sldId id="272" r:id="rId5"/>
    <p:sldId id="259" r:id="rId6"/>
    <p:sldId id="269" r:id="rId7"/>
    <p:sldId id="264" r:id="rId8"/>
    <p:sldId id="265" r:id="rId9"/>
    <p:sldId id="268" r:id="rId10"/>
    <p:sldId id="263" r:id="rId11"/>
    <p:sldId id="270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41" d="100"/>
          <a:sy n="141" d="100"/>
        </p:scale>
        <p:origin x="-138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6F91-3B6B-40F6-9D46-E149E1E56009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6593-4711-40A9-B00C-F4BB05DA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09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6F91-3B6B-40F6-9D46-E149E1E56009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6593-4711-40A9-B00C-F4BB05DA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03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6F91-3B6B-40F6-9D46-E149E1E56009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6593-4711-40A9-B00C-F4BB05DA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50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6F91-3B6B-40F6-9D46-E149E1E56009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6593-4711-40A9-B00C-F4BB05DA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105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6F91-3B6B-40F6-9D46-E149E1E56009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6593-4711-40A9-B00C-F4BB05DA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794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6F91-3B6B-40F6-9D46-E149E1E56009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6593-4711-40A9-B00C-F4BB05DA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166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6F91-3B6B-40F6-9D46-E149E1E56009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6593-4711-40A9-B00C-F4BB05DA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80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6F91-3B6B-40F6-9D46-E149E1E56009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6593-4711-40A9-B00C-F4BB05DA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57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6F91-3B6B-40F6-9D46-E149E1E56009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6593-4711-40A9-B00C-F4BB05DA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3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6F91-3B6B-40F6-9D46-E149E1E56009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6593-4711-40A9-B00C-F4BB05DA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28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6F91-3B6B-40F6-9D46-E149E1E56009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6593-4711-40A9-B00C-F4BB05DA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26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26F91-3B6B-40F6-9D46-E149E1E56009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16593-4711-40A9-B00C-F4BB05DAB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72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2763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8575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An Adjustment?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1206" y="1657350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A chiropractic adjustment 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improves</a:t>
            </a:r>
          </a:p>
          <a:p>
            <a:pPr algn="ctr"/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alignment and movement of the spine</a:t>
            </a:r>
            <a:r>
              <a:rPr lang="en-US" sz="3600" b="1" dirty="0" smtClean="0"/>
              <a:t>, </a:t>
            </a:r>
          </a:p>
          <a:p>
            <a:pPr algn="ctr"/>
            <a:r>
              <a:rPr lang="en-US" sz="3600" b="1" dirty="0" smtClean="0"/>
              <a:t>which promotes better function of</a:t>
            </a:r>
          </a:p>
          <a:p>
            <a:pPr algn="ctr"/>
            <a:r>
              <a:rPr lang="en-US" sz="3600" b="1" dirty="0" smtClean="0"/>
              <a:t>the muscles and joints, </a:t>
            </a:r>
          </a:p>
          <a:p>
            <a:pPr algn="ctr"/>
            <a:r>
              <a:rPr lang="en-US" sz="3600" b="1" dirty="0" smtClean="0"/>
              <a:t>the nerves and organs…</a:t>
            </a:r>
          </a:p>
          <a:p>
            <a:pPr algn="ctr"/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and, even the brain!</a:t>
            </a:r>
            <a:endParaRPr lang="en-US" sz="44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09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craig\Desktop\baby_chiropractic_care_sto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506" y="1241258"/>
            <a:ext cx="4482358" cy="28528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craig\Desktop\0ef5439efb45f37225e658c48b12848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3294"/>
            <a:ext cx="4661642" cy="310876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12763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8575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Chiropractic For Lifelong Wellness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864313"/>
            <a:ext cx="9144000" cy="12763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64" y="41529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Earlier We Start, The Better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352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raig\Desktop\shutterstock_766644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76350"/>
            <a:ext cx="5666238" cy="27507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12763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8575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Tell Your Friends…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864313"/>
            <a:ext cx="9144000" cy="12763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64" y="41529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Need To Come See Us!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 descr="C:\Users\craig\Desktop\refer-a-friend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390" y="1692021"/>
            <a:ext cx="1360257" cy="570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98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raig\Desktop\girl-holding-fruits-veggi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999753"/>
            <a:ext cx="4321606" cy="288107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craig\Desktop\ADHD_meds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157449"/>
            <a:ext cx="4246340" cy="28956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12763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8575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Chiropractic Lifestyle, Or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864313"/>
            <a:ext cx="9144000" cy="12763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64" y="41529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Western Medicine Lifestyle?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041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2763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8575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About Chiropractic Like This…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1206" y="203835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Healthy Spine and Nervous System</a:t>
            </a:r>
          </a:p>
          <a:p>
            <a:pPr algn="ctr"/>
            <a:r>
              <a:rPr lang="en-US" sz="4000" b="1" dirty="0" smtClean="0"/>
              <a:t>Function Better Naturally</a:t>
            </a:r>
          </a:p>
          <a:p>
            <a:pPr algn="ctr"/>
            <a:r>
              <a:rPr lang="en-US" sz="4000" b="1" dirty="0" smtClean="0"/>
              <a:t>From The Inside-Out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150238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2763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8575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An Adjustment?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1206" y="1657350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A chiropractic adjustment 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improves</a:t>
            </a:r>
          </a:p>
          <a:p>
            <a:pPr algn="ctr"/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alignment and movement of the spine</a:t>
            </a:r>
            <a:r>
              <a:rPr lang="en-US" sz="3600" b="1" dirty="0" smtClean="0"/>
              <a:t>, </a:t>
            </a:r>
          </a:p>
          <a:p>
            <a:pPr algn="ctr"/>
            <a:r>
              <a:rPr lang="en-US" sz="3600" b="1" dirty="0" smtClean="0"/>
              <a:t>which promotes better function of</a:t>
            </a:r>
          </a:p>
          <a:p>
            <a:pPr algn="ctr"/>
            <a:r>
              <a:rPr lang="en-US" sz="3600" b="1" dirty="0" smtClean="0"/>
              <a:t>the muscles and joints, </a:t>
            </a:r>
          </a:p>
          <a:p>
            <a:pPr algn="ctr"/>
            <a:r>
              <a:rPr lang="en-US" sz="3600" b="1" dirty="0" smtClean="0"/>
              <a:t>the nerves and organs…</a:t>
            </a:r>
          </a:p>
          <a:p>
            <a:pPr algn="ctr"/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and, even the brain!</a:t>
            </a:r>
            <a:endParaRPr lang="en-US" sz="44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206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craig\Desktop\child-adj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3682" y="947677"/>
            <a:ext cx="5046364" cy="337820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12763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8575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Chiropractic Improves Function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864313"/>
            <a:ext cx="9144000" cy="12763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64" y="41529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Naturally From The Inside-Out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240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raig\Desktop\shutterstock_766644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76350"/>
            <a:ext cx="5666238" cy="27507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12763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8575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Tell Your Friends…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864313"/>
            <a:ext cx="9144000" cy="12763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64" y="41529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Need To Come See Us!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 descr="C:\Users\craig\Desktop\refer-a-friend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390" y="1692021"/>
            <a:ext cx="1360257" cy="570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9526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2763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8575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Your Health Focus?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3238" y="158115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To merely 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FEEL</a:t>
            </a:r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3600" dirty="0" smtClean="0"/>
              <a:t>good moment to moment, or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To 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FUNCTION</a:t>
            </a:r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3600" dirty="0" smtClean="0"/>
              <a:t>at your best over your lifetime</a:t>
            </a:r>
            <a:endParaRPr lang="en-US" sz="4400" dirty="0"/>
          </a:p>
        </p:txBody>
      </p:sp>
      <p:sp>
        <p:nvSpPr>
          <p:cNvPr id="7" name="Rectangle 6"/>
          <p:cNvSpPr/>
          <p:nvPr/>
        </p:nvSpPr>
        <p:spPr>
          <a:xfrm>
            <a:off x="0" y="3864313"/>
            <a:ext cx="9144000" cy="12763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64" y="41529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Focus Dictates Our Future!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6559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craig\Desktop\lux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276350"/>
            <a:ext cx="5608637" cy="26430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12763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8575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Chiropractic Improves Function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864313"/>
            <a:ext cx="9144000" cy="12763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64" y="41529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Naturally From The Inside-Out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54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2763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8575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About Chiropractic Like This…</a:t>
            </a:r>
            <a:endParaRPr lang="en-US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1206" y="2038350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Healthy Spine and Nervous System</a:t>
            </a:r>
          </a:p>
          <a:p>
            <a:pPr algn="ctr"/>
            <a:r>
              <a:rPr lang="en-US" sz="4000" b="1" dirty="0" smtClean="0"/>
              <a:t>Function Better Naturally</a:t>
            </a:r>
          </a:p>
          <a:p>
            <a:pPr algn="ctr"/>
            <a:r>
              <a:rPr lang="en-US" sz="4000" b="1" dirty="0" smtClean="0"/>
              <a:t>From The Inside-Out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629719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prism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192</Words>
  <Application>Microsoft Office PowerPoint</Application>
  <PresentationFormat>On-screen Show (16:9)</PresentationFormat>
  <Paragraphs>39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Craig Burns</dc:creator>
  <cp:lastModifiedBy>Dr. Craig Burns</cp:lastModifiedBy>
  <cp:revision>34</cp:revision>
  <dcterms:created xsi:type="dcterms:W3CDTF">2014-10-19T23:59:45Z</dcterms:created>
  <dcterms:modified xsi:type="dcterms:W3CDTF">2017-05-20T19:16:08Z</dcterms:modified>
</cp:coreProperties>
</file>