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6" r:id="rId4"/>
    <p:sldId id="271" r:id="rId5"/>
    <p:sldId id="259" r:id="rId6"/>
    <p:sldId id="269" r:id="rId7"/>
    <p:sldId id="264" r:id="rId8"/>
    <p:sldId id="265" r:id="rId9"/>
    <p:sldId id="268" r:id="rId10"/>
    <p:sldId id="263" r:id="rId11"/>
    <p:sldId id="270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1" d="100"/>
          <a:sy n="141" d="100"/>
        </p:scale>
        <p:origin x="-138" y="-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26F91-3B6B-40F6-9D46-E149E1E56009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16593-4711-40A9-B00C-F4BB05DAB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09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5000">
        <p14:prism/>
      </p:transition>
    </mc:Choice>
    <mc:Fallback xmlns="">
      <p:transition spd="slow" advClick="0" advTm="5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26F91-3B6B-40F6-9D46-E149E1E56009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16593-4711-40A9-B00C-F4BB05DAB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03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5000">
        <p14:prism/>
      </p:transition>
    </mc:Choice>
    <mc:Fallback xmlns="">
      <p:transition spd="slow" advClick="0" advTm="5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26F91-3B6B-40F6-9D46-E149E1E56009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16593-4711-40A9-B00C-F4BB05DAB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509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5000">
        <p14:prism/>
      </p:transition>
    </mc:Choice>
    <mc:Fallback xmlns="">
      <p:transition spd="slow" advClick="0" advTm="5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26F91-3B6B-40F6-9D46-E149E1E56009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16593-4711-40A9-B00C-F4BB05DAB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105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5000">
        <p14:prism/>
      </p:transition>
    </mc:Choice>
    <mc:Fallback xmlns="">
      <p:transition spd="slow" advClick="0" advTm="5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26F91-3B6B-40F6-9D46-E149E1E56009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16593-4711-40A9-B00C-F4BB05DAB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794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5000">
        <p14:prism/>
      </p:transition>
    </mc:Choice>
    <mc:Fallback xmlns="">
      <p:transition spd="slow" advClick="0" advTm="5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26F91-3B6B-40F6-9D46-E149E1E56009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16593-4711-40A9-B00C-F4BB05DAB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166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5000">
        <p14:prism/>
      </p:transition>
    </mc:Choice>
    <mc:Fallback xmlns="">
      <p:transition spd="slow" advClick="0" advTm="5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26F91-3B6B-40F6-9D46-E149E1E56009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16593-4711-40A9-B00C-F4BB05DAB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880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5000">
        <p14:prism/>
      </p:transition>
    </mc:Choice>
    <mc:Fallback xmlns="">
      <p:transition spd="slow" advClick="0" advTm="5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26F91-3B6B-40F6-9D46-E149E1E56009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16593-4711-40A9-B00C-F4BB05DAB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657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5000">
        <p14:prism/>
      </p:transition>
    </mc:Choice>
    <mc:Fallback xmlns="">
      <p:transition spd="slow" advClick="0" advTm="5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26F91-3B6B-40F6-9D46-E149E1E56009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16593-4711-40A9-B00C-F4BB05DAB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03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5000">
        <p14:prism/>
      </p:transition>
    </mc:Choice>
    <mc:Fallback xmlns="">
      <p:transition spd="slow" advClick="0" advTm="5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26F91-3B6B-40F6-9D46-E149E1E56009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16593-4711-40A9-B00C-F4BB05DAB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282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5000">
        <p14:prism/>
      </p:transition>
    </mc:Choice>
    <mc:Fallback xmlns="">
      <p:transition spd="slow" advClick="0" advTm="5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26F91-3B6B-40F6-9D46-E149E1E56009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16593-4711-40A9-B00C-F4BB05DAB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526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5000">
        <p14:prism/>
      </p:transition>
    </mc:Choice>
    <mc:Fallback xmlns="">
      <p:transition spd="slow" advClick="0" advTm="5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A26F91-3B6B-40F6-9D46-E149E1E56009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16593-4711-40A9-B00C-F4BB05DAB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972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advClick="0" advTm="5000">
        <p14:prism/>
      </p:transition>
    </mc:Choice>
    <mc:Fallback xmlns="">
      <p:transition spd="slow" advClick="0" advTm="5000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127635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285750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A Subluxation?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11206" y="1657350"/>
            <a:ext cx="9144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A Subluxation is a condition whereby</a:t>
            </a:r>
          </a:p>
          <a:p>
            <a:pPr algn="ctr"/>
            <a:r>
              <a:rPr lang="en-US" sz="3600" b="1" dirty="0" smtClean="0"/>
              <a:t>the </a:t>
            </a:r>
            <a:r>
              <a:rPr lang="en-US" sz="3600" b="1" dirty="0" smtClean="0">
                <a:solidFill>
                  <a:srgbClr val="7030A0"/>
                </a:solidFill>
              </a:rPr>
              <a:t>spine is not aligned properly</a:t>
            </a:r>
          </a:p>
          <a:p>
            <a:pPr algn="ctr"/>
            <a:r>
              <a:rPr lang="en-US" sz="3600" b="1" dirty="0" smtClean="0">
                <a:solidFill>
                  <a:srgbClr val="7030A0"/>
                </a:solidFill>
              </a:rPr>
              <a:t>or moving properly</a:t>
            </a:r>
            <a:r>
              <a:rPr lang="en-US" sz="3600" b="1" dirty="0" smtClean="0"/>
              <a:t>, which promotes dysfunction of the muscles and joints, </a:t>
            </a:r>
          </a:p>
          <a:p>
            <a:pPr algn="ctr"/>
            <a:r>
              <a:rPr lang="en-US" sz="3600" b="1" dirty="0" smtClean="0"/>
              <a:t>the nerves and organs – </a:t>
            </a:r>
            <a:r>
              <a:rPr lang="en-US" sz="3600" b="1" dirty="0" smtClean="0">
                <a:solidFill>
                  <a:srgbClr val="7030A0"/>
                </a:solidFill>
              </a:rPr>
              <a:t>and, even the brain!</a:t>
            </a:r>
            <a:endParaRPr lang="en-US" sz="44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4090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5000">
        <p14:prism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C:\Users\craig\Desktop\baby_chiropractic_care_stor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6506" y="1241258"/>
            <a:ext cx="4482358" cy="285283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craig\Desktop\0ef5439efb45f37225e658c48b12848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13294"/>
            <a:ext cx="4661642" cy="310876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127635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28575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Chiropractic For Lifelong Wellness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3864313"/>
            <a:ext cx="9144000" cy="127635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864" y="415290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Earlier We Start, The Better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9352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5000">
        <p14:prism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raig\Desktop\shutterstock_7666444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276350"/>
            <a:ext cx="5666238" cy="275070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127635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28575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Tell Your Friends…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3864313"/>
            <a:ext cx="9144000" cy="127635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864" y="415290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Need To Come See Us!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7" name="Picture 3" descr="C:\Users\craig\Desktop\refer-a-friend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9390" y="1692021"/>
            <a:ext cx="1360257" cy="570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983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5000">
        <p14:prism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raig\Desktop\girl-holding-fruits-veggi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999753"/>
            <a:ext cx="4321606" cy="288107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craig\Desktop\ADHD_meds_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1157449"/>
            <a:ext cx="4246340" cy="28956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127635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28575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Chiropractic Lifestyle, Or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3864313"/>
            <a:ext cx="9144000" cy="127635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864" y="415290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Western Medicine Lifestyle?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10410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5000">
        <p14:prism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127635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285750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Think About Chiropractic Like This…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11206" y="2038350"/>
            <a:ext cx="914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Spine and Nervous System</a:t>
            </a:r>
          </a:p>
          <a:p>
            <a:pPr algn="ctr"/>
            <a:r>
              <a:rPr lang="en-US" sz="4000" b="1" dirty="0" smtClean="0"/>
              <a:t>Function Better Naturally</a:t>
            </a:r>
          </a:p>
          <a:p>
            <a:pPr algn="ctr"/>
            <a:r>
              <a:rPr lang="en-US" sz="4000" b="1" dirty="0" smtClean="0"/>
              <a:t>From The Inside-Out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1150238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5000">
        <p14:prism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127635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285750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A Subluxation?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11206" y="1657350"/>
            <a:ext cx="9144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A Subluxation is a condition whereby</a:t>
            </a:r>
          </a:p>
          <a:p>
            <a:pPr algn="ctr"/>
            <a:r>
              <a:rPr lang="en-US" sz="3600" b="1" dirty="0" smtClean="0"/>
              <a:t>the </a:t>
            </a:r>
            <a:r>
              <a:rPr lang="en-US" sz="3600" b="1" dirty="0" smtClean="0">
                <a:solidFill>
                  <a:srgbClr val="7030A0"/>
                </a:solidFill>
              </a:rPr>
              <a:t>spine is not aligned properly</a:t>
            </a:r>
          </a:p>
          <a:p>
            <a:pPr algn="ctr"/>
            <a:r>
              <a:rPr lang="en-US" sz="3600" b="1" dirty="0" smtClean="0">
                <a:solidFill>
                  <a:srgbClr val="7030A0"/>
                </a:solidFill>
              </a:rPr>
              <a:t>or moving properly</a:t>
            </a:r>
            <a:r>
              <a:rPr lang="en-US" sz="3600" b="1" dirty="0" smtClean="0"/>
              <a:t>, which promotes dysfunction of the muscles and joints, </a:t>
            </a:r>
          </a:p>
          <a:p>
            <a:pPr algn="ctr"/>
            <a:r>
              <a:rPr lang="en-US" sz="3600" b="1" dirty="0" smtClean="0"/>
              <a:t>the nerves and organs – </a:t>
            </a:r>
            <a:r>
              <a:rPr lang="en-US" sz="3600" b="1" dirty="0" smtClean="0">
                <a:solidFill>
                  <a:srgbClr val="7030A0"/>
                </a:solidFill>
              </a:rPr>
              <a:t>and, even the brain!</a:t>
            </a:r>
            <a:endParaRPr lang="en-US" sz="44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9039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5000">
        <p14:prism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craig\Desktop\child-adj-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3682" y="947677"/>
            <a:ext cx="5046364" cy="337820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127635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28575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Chiropractic Improves Function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3864313"/>
            <a:ext cx="9144000" cy="127635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864" y="415290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Naturally From The Inside-Out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32408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5000">
        <p14:prism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raig\Desktop\shutterstock_7666444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276350"/>
            <a:ext cx="5666238" cy="275070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127635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28575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Tell Your Friends…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3864313"/>
            <a:ext cx="9144000" cy="127635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864" y="415290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Need To Come See Us!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7" name="Picture 3" descr="C:\Users\craig\Desktop\refer-a-friend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9390" y="1692021"/>
            <a:ext cx="1360257" cy="570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9526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5000">
        <p14:prism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127635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285750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Your Health Focus?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23238" y="1581150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To merely </a:t>
            </a:r>
            <a:r>
              <a:rPr lang="en-US" sz="3600" b="1" dirty="0" smtClean="0">
                <a:solidFill>
                  <a:srgbClr val="7030A0"/>
                </a:solidFill>
              </a:rPr>
              <a:t>FEEL</a:t>
            </a:r>
            <a:r>
              <a:rPr lang="en-US" sz="3600" dirty="0" smtClean="0">
                <a:solidFill>
                  <a:srgbClr val="7030A0"/>
                </a:solidFill>
              </a:rPr>
              <a:t> </a:t>
            </a:r>
            <a:r>
              <a:rPr lang="en-US" sz="3600" dirty="0" smtClean="0"/>
              <a:t>good moment to moment, or</a:t>
            </a:r>
          </a:p>
          <a:p>
            <a:pPr algn="ctr"/>
            <a:endParaRPr lang="en-US" sz="3600" dirty="0" smtClean="0"/>
          </a:p>
          <a:p>
            <a:pPr algn="ctr"/>
            <a:r>
              <a:rPr lang="en-US" sz="3600" dirty="0" smtClean="0"/>
              <a:t>To </a:t>
            </a:r>
            <a:r>
              <a:rPr lang="en-US" sz="3600" b="1" dirty="0" smtClean="0">
                <a:solidFill>
                  <a:srgbClr val="7030A0"/>
                </a:solidFill>
              </a:rPr>
              <a:t>FUNCTION</a:t>
            </a:r>
            <a:r>
              <a:rPr lang="en-US" sz="3600" dirty="0" smtClean="0">
                <a:solidFill>
                  <a:srgbClr val="7030A0"/>
                </a:solidFill>
              </a:rPr>
              <a:t> </a:t>
            </a:r>
            <a:r>
              <a:rPr lang="en-US" sz="3600" dirty="0" smtClean="0"/>
              <a:t>at your best over your lifetime</a:t>
            </a:r>
            <a:endParaRPr lang="en-US" sz="4400" dirty="0"/>
          </a:p>
        </p:txBody>
      </p:sp>
      <p:sp>
        <p:nvSpPr>
          <p:cNvPr id="7" name="Rectangle 6"/>
          <p:cNvSpPr/>
          <p:nvPr/>
        </p:nvSpPr>
        <p:spPr>
          <a:xfrm>
            <a:off x="0" y="3864313"/>
            <a:ext cx="9144000" cy="127635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864" y="415290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 Focus Dictates Our Future!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36559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5000">
        <p14:prism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8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craig\Desktop\lux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276350"/>
            <a:ext cx="5608637" cy="264307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127635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28575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Chiropractic Improves Function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3864313"/>
            <a:ext cx="9144000" cy="127635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864" y="415290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Naturally From The Inside-Out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854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5000">
        <p14:prism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127635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285750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Think About Chiropractic Like This…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11206" y="2038350"/>
            <a:ext cx="914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Spine and Nervous System</a:t>
            </a:r>
          </a:p>
          <a:p>
            <a:pPr algn="ctr"/>
            <a:r>
              <a:rPr lang="en-US" sz="4000" b="1" dirty="0" smtClean="0"/>
              <a:t>Function Better Naturally</a:t>
            </a:r>
          </a:p>
          <a:p>
            <a:pPr algn="ctr"/>
            <a:r>
              <a:rPr lang="en-US" sz="4000" b="1" dirty="0" smtClean="0"/>
              <a:t>From The Inside-Out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1629719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5000">
        <p14:prism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198</Words>
  <Application>Microsoft Office PowerPoint</Application>
  <PresentationFormat>On-screen Show (16:9)</PresentationFormat>
  <Paragraphs>35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 Craig Burns</dc:creator>
  <cp:lastModifiedBy>Dr. Craig Burns</cp:lastModifiedBy>
  <cp:revision>32</cp:revision>
  <dcterms:created xsi:type="dcterms:W3CDTF">2014-10-19T23:59:45Z</dcterms:created>
  <dcterms:modified xsi:type="dcterms:W3CDTF">2017-05-20T19:12:22Z</dcterms:modified>
</cp:coreProperties>
</file>